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55"/>
  </p:notesMasterIdLst>
  <p:sldIdLst>
    <p:sldId id="256" r:id="rId2"/>
    <p:sldId id="287" r:id="rId3"/>
    <p:sldId id="288" r:id="rId4"/>
    <p:sldId id="289" r:id="rId5"/>
    <p:sldId id="290" r:id="rId6"/>
    <p:sldId id="291" r:id="rId7"/>
    <p:sldId id="292" r:id="rId8"/>
    <p:sldId id="293" r:id="rId9"/>
    <p:sldId id="294" r:id="rId10"/>
    <p:sldId id="295" r:id="rId11"/>
    <p:sldId id="297" r:id="rId12"/>
    <p:sldId id="299" r:id="rId13"/>
    <p:sldId id="301" r:id="rId14"/>
    <p:sldId id="298" r:id="rId15"/>
    <p:sldId id="300" r:id="rId16"/>
    <p:sldId id="303" r:id="rId17"/>
    <p:sldId id="302" r:id="rId18"/>
    <p:sldId id="304" r:id="rId19"/>
    <p:sldId id="305" r:id="rId20"/>
    <p:sldId id="306" r:id="rId21"/>
    <p:sldId id="307" r:id="rId22"/>
    <p:sldId id="308" r:id="rId23"/>
    <p:sldId id="309" r:id="rId24"/>
    <p:sldId id="310" r:id="rId25"/>
    <p:sldId id="296" r:id="rId26"/>
    <p:sldId id="312" r:id="rId27"/>
    <p:sldId id="313" r:id="rId28"/>
    <p:sldId id="315" r:id="rId29"/>
    <p:sldId id="314" r:id="rId30"/>
    <p:sldId id="311"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8" r:id="rId52"/>
    <p:sldId id="336" r:id="rId53"/>
    <p:sldId id="33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03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EC812-DF3E-44FC-AEC5-A86A05F03D8F}" v="83" dt="2024-04-09T20:24:12.79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p:normalViewPr>
  <p:slideViewPr>
    <p:cSldViewPr snapToGrid="0">
      <p:cViewPr varScale="1">
        <p:scale>
          <a:sx n="82" d="100"/>
          <a:sy n="82" d="100"/>
        </p:scale>
        <p:origin x="48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erson Passerini" userId="ec684a97d9b6a829" providerId="LiveId" clId="{1A04D41B-A9BE-41B4-8656-DAF7AD5A257C}"/>
    <pc:docChg chg="custSel addSld delSld modSld sldOrd">
      <pc:chgData name="Jefferson Passerini" userId="ec684a97d9b6a829" providerId="LiveId" clId="{1A04D41B-A9BE-41B4-8656-DAF7AD5A257C}" dt="2024-03-21T17:12:07.111" v="546" actId="1076"/>
      <pc:docMkLst>
        <pc:docMk/>
      </pc:docMkLst>
      <pc:sldChg chg="modSp mod">
        <pc:chgData name="Jefferson Passerini" userId="ec684a97d9b6a829" providerId="LiveId" clId="{1A04D41B-A9BE-41B4-8656-DAF7AD5A257C}" dt="2024-03-21T16:50:23.203" v="408" actId="20577"/>
        <pc:sldMkLst>
          <pc:docMk/>
          <pc:sldMk cId="1572291123" sldId="297"/>
        </pc:sldMkLst>
        <pc:spChg chg="mod">
          <ac:chgData name="Jefferson Passerini" userId="ec684a97d9b6a829" providerId="LiveId" clId="{1A04D41B-A9BE-41B4-8656-DAF7AD5A257C}" dt="2024-03-21T16:50:23.203" v="408" actId="20577"/>
          <ac:spMkLst>
            <pc:docMk/>
            <pc:sldMk cId="1572291123" sldId="297"/>
            <ac:spMk id="3" creationId="{212081E4-07F6-C689-2ACC-B6CADD634983}"/>
          </ac:spMkLst>
        </pc:spChg>
      </pc:sldChg>
      <pc:sldChg chg="addSp delSp modSp add mod ord">
        <pc:chgData name="Jefferson Passerini" userId="ec684a97d9b6a829" providerId="LiveId" clId="{1A04D41B-A9BE-41B4-8656-DAF7AD5A257C}" dt="2024-03-21T16:41:07.621" v="85" actId="1076"/>
        <pc:sldMkLst>
          <pc:docMk/>
          <pc:sldMk cId="3877001045" sldId="305"/>
        </pc:sldMkLst>
        <pc:spChg chg="mod">
          <ac:chgData name="Jefferson Passerini" userId="ec684a97d9b6a829" providerId="LiveId" clId="{1A04D41B-A9BE-41B4-8656-DAF7AD5A257C}" dt="2024-03-21T16:39:47.201" v="36" actId="14100"/>
          <ac:spMkLst>
            <pc:docMk/>
            <pc:sldMk cId="3877001045" sldId="305"/>
            <ac:spMk id="6" creationId="{16D88F2F-6F25-EFA5-6552-3D1FB9E76C1E}"/>
          </ac:spMkLst>
        </pc:spChg>
        <pc:spChg chg="del">
          <ac:chgData name="Jefferson Passerini" userId="ec684a97d9b6a829" providerId="LiveId" clId="{1A04D41B-A9BE-41B4-8656-DAF7AD5A257C}" dt="2024-03-21T16:40:19.470" v="80" actId="478"/>
          <ac:spMkLst>
            <pc:docMk/>
            <pc:sldMk cId="3877001045" sldId="305"/>
            <ac:spMk id="16" creationId="{A8B06D72-E57C-D6F3-7B81-4403CED3F6F7}"/>
          </ac:spMkLst>
        </pc:spChg>
        <pc:picChg chg="del">
          <ac:chgData name="Jefferson Passerini" userId="ec684a97d9b6a829" providerId="LiveId" clId="{1A04D41B-A9BE-41B4-8656-DAF7AD5A257C}" dt="2024-03-21T16:40:13.812" v="78" actId="478"/>
          <ac:picMkLst>
            <pc:docMk/>
            <pc:sldMk cId="3877001045" sldId="305"/>
            <ac:picMk id="2" creationId="{6E92311B-DAD9-439C-E1C1-72E6B1032A56}"/>
          </ac:picMkLst>
        </pc:picChg>
        <pc:picChg chg="add mod">
          <ac:chgData name="Jefferson Passerini" userId="ec684a97d9b6a829" providerId="LiveId" clId="{1A04D41B-A9BE-41B4-8656-DAF7AD5A257C}" dt="2024-03-21T16:40:48.027" v="83" actId="1076"/>
          <ac:picMkLst>
            <pc:docMk/>
            <pc:sldMk cId="3877001045" sldId="305"/>
            <ac:picMk id="5" creationId="{A076F292-C63F-D0C7-76A0-7CB8A16B77B4}"/>
          </ac:picMkLst>
        </pc:picChg>
        <pc:picChg chg="add mod">
          <ac:chgData name="Jefferson Passerini" userId="ec684a97d9b6a829" providerId="LiveId" clId="{1A04D41B-A9BE-41B4-8656-DAF7AD5A257C}" dt="2024-03-21T16:41:07.621" v="85" actId="1076"/>
          <ac:picMkLst>
            <pc:docMk/>
            <pc:sldMk cId="3877001045" sldId="305"/>
            <ac:picMk id="8" creationId="{76DEE3B7-910D-4DD0-E12D-2C9AE58689F4}"/>
          </ac:picMkLst>
        </pc:picChg>
        <pc:picChg chg="del">
          <ac:chgData name="Jefferson Passerini" userId="ec684a97d9b6a829" providerId="LiveId" clId="{1A04D41B-A9BE-41B4-8656-DAF7AD5A257C}" dt="2024-03-21T16:40:20.439" v="81" actId="478"/>
          <ac:picMkLst>
            <pc:docMk/>
            <pc:sldMk cId="3877001045" sldId="305"/>
            <ac:picMk id="9" creationId="{8E79E2AF-1C05-CA8D-4935-F0CE140B5579}"/>
          </ac:picMkLst>
        </pc:picChg>
        <pc:picChg chg="del">
          <ac:chgData name="Jefferson Passerini" userId="ec684a97d9b6a829" providerId="LiveId" clId="{1A04D41B-A9BE-41B4-8656-DAF7AD5A257C}" dt="2024-03-21T16:40:15.110" v="79" actId="478"/>
          <ac:picMkLst>
            <pc:docMk/>
            <pc:sldMk cId="3877001045" sldId="305"/>
            <ac:picMk id="11" creationId="{48FDF301-4B7C-5794-9A07-9288134FD328}"/>
          </ac:picMkLst>
        </pc:picChg>
      </pc:sldChg>
      <pc:sldChg chg="modSp add mod ord">
        <pc:chgData name="Jefferson Passerini" userId="ec684a97d9b6a829" providerId="LiveId" clId="{1A04D41B-A9BE-41B4-8656-DAF7AD5A257C}" dt="2024-03-21T16:40:08.125" v="77" actId="14100"/>
        <pc:sldMkLst>
          <pc:docMk/>
          <pc:sldMk cId="4036473807" sldId="306"/>
        </pc:sldMkLst>
        <pc:spChg chg="mod">
          <ac:chgData name="Jefferson Passerini" userId="ec684a97d9b6a829" providerId="LiveId" clId="{1A04D41B-A9BE-41B4-8656-DAF7AD5A257C}" dt="2024-03-21T16:40:08.125" v="77" actId="14100"/>
          <ac:spMkLst>
            <pc:docMk/>
            <pc:sldMk cId="4036473807" sldId="306"/>
            <ac:spMk id="6" creationId="{16D88F2F-6F25-EFA5-6552-3D1FB9E76C1E}"/>
          </ac:spMkLst>
        </pc:spChg>
      </pc:sldChg>
      <pc:sldChg chg="addSp delSp modSp add mod">
        <pc:chgData name="Jefferson Passerini" userId="ec684a97d9b6a829" providerId="LiveId" clId="{1A04D41B-A9BE-41B4-8656-DAF7AD5A257C}" dt="2024-03-21T16:42:05.784" v="92" actId="1076"/>
        <pc:sldMkLst>
          <pc:docMk/>
          <pc:sldMk cId="2365482107" sldId="307"/>
        </pc:sldMkLst>
        <pc:picChg chg="add mod">
          <ac:chgData name="Jefferson Passerini" userId="ec684a97d9b6a829" providerId="LiveId" clId="{1A04D41B-A9BE-41B4-8656-DAF7AD5A257C}" dt="2024-03-21T16:42:05.784" v="92" actId="1076"/>
          <ac:picMkLst>
            <pc:docMk/>
            <pc:sldMk cId="2365482107" sldId="307"/>
            <ac:picMk id="3" creationId="{6A739D01-A77C-A552-F67F-10E53980A376}"/>
          </ac:picMkLst>
        </pc:picChg>
        <pc:picChg chg="del">
          <ac:chgData name="Jefferson Passerini" userId="ec684a97d9b6a829" providerId="LiveId" clId="{1A04D41B-A9BE-41B4-8656-DAF7AD5A257C}" dt="2024-03-21T16:41:24.170" v="89" actId="478"/>
          <ac:picMkLst>
            <pc:docMk/>
            <pc:sldMk cId="2365482107" sldId="307"/>
            <ac:picMk id="8" creationId="{76DEE3B7-910D-4DD0-E12D-2C9AE58689F4}"/>
          </ac:picMkLst>
        </pc:picChg>
      </pc:sldChg>
      <pc:sldChg chg="add del">
        <pc:chgData name="Jefferson Passerini" userId="ec684a97d9b6a829" providerId="LiveId" clId="{1A04D41B-A9BE-41B4-8656-DAF7AD5A257C}" dt="2024-03-21T16:41:16.200" v="87" actId="47"/>
        <pc:sldMkLst>
          <pc:docMk/>
          <pc:sldMk cId="3223415547" sldId="307"/>
        </pc:sldMkLst>
      </pc:sldChg>
      <pc:sldChg chg="addSp delSp modSp add mod">
        <pc:chgData name="Jefferson Passerini" userId="ec684a97d9b6a829" providerId="LiveId" clId="{1A04D41B-A9BE-41B4-8656-DAF7AD5A257C}" dt="2024-03-21T16:43:02.960" v="99" actId="1076"/>
        <pc:sldMkLst>
          <pc:docMk/>
          <pc:sldMk cId="3969855783" sldId="308"/>
        </pc:sldMkLst>
        <pc:picChg chg="del">
          <ac:chgData name="Jefferson Passerini" userId="ec684a97d9b6a829" providerId="LiveId" clId="{1A04D41B-A9BE-41B4-8656-DAF7AD5A257C}" dt="2024-03-21T16:42:12.700" v="94" actId="478"/>
          <ac:picMkLst>
            <pc:docMk/>
            <pc:sldMk cId="3969855783" sldId="308"/>
            <ac:picMk id="3" creationId="{6A739D01-A77C-A552-F67F-10E53980A376}"/>
          </ac:picMkLst>
        </pc:picChg>
        <pc:picChg chg="del">
          <ac:chgData name="Jefferson Passerini" userId="ec684a97d9b6a829" providerId="LiveId" clId="{1A04D41B-A9BE-41B4-8656-DAF7AD5A257C}" dt="2024-03-21T16:42:40.785" v="97" actId="478"/>
          <ac:picMkLst>
            <pc:docMk/>
            <pc:sldMk cId="3969855783" sldId="308"/>
            <ac:picMk id="5" creationId="{A076F292-C63F-D0C7-76A0-7CB8A16B77B4}"/>
          </ac:picMkLst>
        </pc:picChg>
        <pc:picChg chg="add mod">
          <ac:chgData name="Jefferson Passerini" userId="ec684a97d9b6a829" providerId="LiveId" clId="{1A04D41B-A9BE-41B4-8656-DAF7AD5A257C}" dt="2024-03-21T16:42:38.259" v="96" actId="1076"/>
          <ac:picMkLst>
            <pc:docMk/>
            <pc:sldMk cId="3969855783" sldId="308"/>
            <ac:picMk id="7" creationId="{48672F94-482C-3FC3-6C5C-3FEAD3D80061}"/>
          </ac:picMkLst>
        </pc:picChg>
        <pc:picChg chg="add mod">
          <ac:chgData name="Jefferson Passerini" userId="ec684a97d9b6a829" providerId="LiveId" clId="{1A04D41B-A9BE-41B4-8656-DAF7AD5A257C}" dt="2024-03-21T16:43:02.960" v="99" actId="1076"/>
          <ac:picMkLst>
            <pc:docMk/>
            <pc:sldMk cId="3969855783" sldId="308"/>
            <ac:picMk id="9" creationId="{484EEEA4-8487-12E8-F431-C294B66A901E}"/>
          </ac:picMkLst>
        </pc:picChg>
      </pc:sldChg>
      <pc:sldChg chg="addSp delSp modSp add mod ord">
        <pc:chgData name="Jefferson Passerini" userId="ec684a97d9b6a829" providerId="LiveId" clId="{1A04D41B-A9BE-41B4-8656-DAF7AD5A257C}" dt="2024-03-21T16:44:04.444" v="116" actId="1035"/>
        <pc:sldMkLst>
          <pc:docMk/>
          <pc:sldMk cId="184367122" sldId="309"/>
        </pc:sldMkLst>
        <pc:picChg chg="del">
          <ac:chgData name="Jefferson Passerini" userId="ec684a97d9b6a829" providerId="LiveId" clId="{1A04D41B-A9BE-41B4-8656-DAF7AD5A257C}" dt="2024-03-21T16:43:15.054" v="103" actId="478"/>
          <ac:picMkLst>
            <pc:docMk/>
            <pc:sldMk cId="184367122" sldId="309"/>
            <ac:picMk id="3" creationId="{6A739D01-A77C-A552-F67F-10E53980A376}"/>
          </ac:picMkLst>
        </pc:picChg>
        <pc:picChg chg="add mod">
          <ac:chgData name="Jefferson Passerini" userId="ec684a97d9b6a829" providerId="LiveId" clId="{1A04D41B-A9BE-41B4-8656-DAF7AD5A257C}" dt="2024-03-21T16:44:04.444" v="116" actId="1035"/>
          <ac:picMkLst>
            <pc:docMk/>
            <pc:sldMk cId="184367122" sldId="309"/>
            <ac:picMk id="7" creationId="{6209254F-684D-590B-61CE-CEECEFBA0C54}"/>
          </ac:picMkLst>
        </pc:picChg>
      </pc:sldChg>
      <pc:sldChg chg="addSp delSp modSp add mod">
        <pc:chgData name="Jefferson Passerini" userId="ec684a97d9b6a829" providerId="LiveId" clId="{1A04D41B-A9BE-41B4-8656-DAF7AD5A257C}" dt="2024-03-21T16:45:28.563" v="121" actId="1076"/>
        <pc:sldMkLst>
          <pc:docMk/>
          <pc:sldMk cId="3423178199" sldId="310"/>
        </pc:sldMkLst>
        <pc:picChg chg="add mod">
          <ac:chgData name="Jefferson Passerini" userId="ec684a97d9b6a829" providerId="LiveId" clId="{1A04D41B-A9BE-41B4-8656-DAF7AD5A257C}" dt="2024-03-21T16:45:28.563" v="121" actId="1076"/>
          <ac:picMkLst>
            <pc:docMk/>
            <pc:sldMk cId="3423178199" sldId="310"/>
            <ac:picMk id="3" creationId="{47C43BC8-CAA2-DA76-61AE-9556C03DEA1E}"/>
          </ac:picMkLst>
        </pc:picChg>
        <pc:picChg chg="del">
          <ac:chgData name="Jefferson Passerini" userId="ec684a97d9b6a829" providerId="LiveId" clId="{1A04D41B-A9BE-41B4-8656-DAF7AD5A257C}" dt="2024-03-21T16:44:13.105" v="118" actId="478"/>
          <ac:picMkLst>
            <pc:docMk/>
            <pc:sldMk cId="3423178199" sldId="310"/>
            <ac:picMk id="7" creationId="{6209254F-684D-590B-61CE-CEECEFBA0C54}"/>
          </ac:picMkLst>
        </pc:picChg>
      </pc:sldChg>
      <pc:sldChg chg="addSp delSp modSp add mod">
        <pc:chgData name="Jefferson Passerini" userId="ec684a97d9b6a829" providerId="LiveId" clId="{1A04D41B-A9BE-41B4-8656-DAF7AD5A257C}" dt="2024-03-21T16:46:46.723" v="126" actId="1076"/>
        <pc:sldMkLst>
          <pc:docMk/>
          <pc:sldMk cId="3976152965" sldId="311"/>
        </pc:sldMkLst>
        <pc:picChg chg="del">
          <ac:chgData name="Jefferson Passerini" userId="ec684a97d9b6a829" providerId="LiveId" clId="{1A04D41B-A9BE-41B4-8656-DAF7AD5A257C}" dt="2024-03-21T16:45:37.322" v="123" actId="478"/>
          <ac:picMkLst>
            <pc:docMk/>
            <pc:sldMk cId="3976152965" sldId="311"/>
            <ac:picMk id="3" creationId="{47C43BC8-CAA2-DA76-61AE-9556C03DEA1E}"/>
          </ac:picMkLst>
        </pc:picChg>
        <pc:picChg chg="add mod">
          <ac:chgData name="Jefferson Passerini" userId="ec684a97d9b6a829" providerId="LiveId" clId="{1A04D41B-A9BE-41B4-8656-DAF7AD5A257C}" dt="2024-03-21T16:46:46.723" v="126" actId="1076"/>
          <ac:picMkLst>
            <pc:docMk/>
            <pc:sldMk cId="3976152965" sldId="311"/>
            <ac:picMk id="7" creationId="{BD933A90-F02D-FB56-678C-92E7F5658C66}"/>
          </ac:picMkLst>
        </pc:picChg>
      </pc:sldChg>
      <pc:sldChg chg="addSp delSp modSp add mod">
        <pc:chgData name="Jefferson Passerini" userId="ec684a97d9b6a829" providerId="LiveId" clId="{1A04D41B-A9BE-41B4-8656-DAF7AD5A257C}" dt="2024-03-21T16:47:41.615" v="131" actId="1076"/>
        <pc:sldMkLst>
          <pc:docMk/>
          <pc:sldMk cId="1059700921" sldId="312"/>
        </pc:sldMkLst>
        <pc:picChg chg="add mod">
          <ac:chgData name="Jefferson Passerini" userId="ec684a97d9b6a829" providerId="LiveId" clId="{1A04D41B-A9BE-41B4-8656-DAF7AD5A257C}" dt="2024-03-21T16:47:41.615" v="131" actId="1076"/>
          <ac:picMkLst>
            <pc:docMk/>
            <pc:sldMk cId="1059700921" sldId="312"/>
            <ac:picMk id="3" creationId="{22675E9C-658A-4A2E-DFFE-B0327ED5F4C8}"/>
          </ac:picMkLst>
        </pc:picChg>
        <pc:picChg chg="del">
          <ac:chgData name="Jefferson Passerini" userId="ec684a97d9b6a829" providerId="LiveId" clId="{1A04D41B-A9BE-41B4-8656-DAF7AD5A257C}" dt="2024-03-21T16:46:56.475" v="128" actId="478"/>
          <ac:picMkLst>
            <pc:docMk/>
            <pc:sldMk cId="1059700921" sldId="312"/>
            <ac:picMk id="7" creationId="{BD933A90-F02D-FB56-678C-92E7F5658C66}"/>
          </ac:picMkLst>
        </pc:picChg>
      </pc:sldChg>
      <pc:sldChg chg="addSp delSp modSp add mod">
        <pc:chgData name="Jefferson Passerini" userId="ec684a97d9b6a829" providerId="LiveId" clId="{1A04D41B-A9BE-41B4-8656-DAF7AD5A257C}" dt="2024-03-21T16:48:45.230" v="139" actId="1076"/>
        <pc:sldMkLst>
          <pc:docMk/>
          <pc:sldMk cId="1164132330" sldId="313"/>
        </pc:sldMkLst>
        <pc:picChg chg="del">
          <ac:chgData name="Jefferson Passerini" userId="ec684a97d9b6a829" providerId="LiveId" clId="{1A04D41B-A9BE-41B4-8656-DAF7AD5A257C}" dt="2024-03-21T16:47:49.547" v="133" actId="478"/>
          <ac:picMkLst>
            <pc:docMk/>
            <pc:sldMk cId="1164132330" sldId="313"/>
            <ac:picMk id="3" creationId="{22675E9C-658A-4A2E-DFFE-B0327ED5F4C8}"/>
          </ac:picMkLst>
        </pc:picChg>
        <pc:picChg chg="add mod">
          <ac:chgData name="Jefferson Passerini" userId="ec684a97d9b6a829" providerId="LiveId" clId="{1A04D41B-A9BE-41B4-8656-DAF7AD5A257C}" dt="2024-03-21T16:48:12.268" v="135" actId="1076"/>
          <ac:picMkLst>
            <pc:docMk/>
            <pc:sldMk cId="1164132330" sldId="313"/>
            <ac:picMk id="7" creationId="{DD65782E-4AF0-6205-82BC-914FC4CA5126}"/>
          </ac:picMkLst>
        </pc:picChg>
        <pc:picChg chg="add mod">
          <ac:chgData name="Jefferson Passerini" userId="ec684a97d9b6a829" providerId="LiveId" clId="{1A04D41B-A9BE-41B4-8656-DAF7AD5A257C}" dt="2024-03-21T16:48:45.230" v="139" actId="1076"/>
          <ac:picMkLst>
            <pc:docMk/>
            <pc:sldMk cId="1164132330" sldId="313"/>
            <ac:picMk id="9" creationId="{26E4EC8D-3CF0-20F9-1A1A-051DF4E7460B}"/>
          </ac:picMkLst>
        </pc:picChg>
      </pc:sldChg>
      <pc:sldChg chg="addSp modSp add mod">
        <pc:chgData name="Jefferson Passerini" userId="ec684a97d9b6a829" providerId="LiveId" clId="{1A04D41B-A9BE-41B4-8656-DAF7AD5A257C}" dt="2024-03-21T16:52:52.294" v="509" actId="20577"/>
        <pc:sldMkLst>
          <pc:docMk/>
          <pc:sldMk cId="742354239" sldId="314"/>
        </pc:sldMkLst>
        <pc:spChg chg="mod">
          <ac:chgData name="Jefferson Passerini" userId="ec684a97d9b6a829" providerId="LiveId" clId="{1A04D41B-A9BE-41B4-8656-DAF7AD5A257C}" dt="2024-03-21T16:52:52.294" v="509" actId="20577"/>
          <ac:spMkLst>
            <pc:docMk/>
            <pc:sldMk cId="742354239" sldId="314"/>
            <ac:spMk id="3" creationId="{212081E4-07F6-C689-2ACC-B6CADD634983}"/>
          </ac:spMkLst>
        </pc:spChg>
        <pc:picChg chg="add mod">
          <ac:chgData name="Jefferson Passerini" userId="ec684a97d9b6a829" providerId="LiveId" clId="{1A04D41B-A9BE-41B4-8656-DAF7AD5A257C}" dt="2024-03-21T16:52:24.990" v="413" actId="1076"/>
          <ac:picMkLst>
            <pc:docMk/>
            <pc:sldMk cId="742354239" sldId="314"/>
            <ac:picMk id="5" creationId="{F0C7AAB9-D24E-B3A9-89F5-2472C66C460C}"/>
          </ac:picMkLst>
        </pc:picChg>
      </pc:sldChg>
      <pc:sldChg chg="modSp add ord">
        <pc:chgData name="Jefferson Passerini" userId="ec684a97d9b6a829" providerId="LiveId" clId="{1A04D41B-A9BE-41B4-8656-DAF7AD5A257C}" dt="2024-03-21T16:53:51.876" v="514" actId="20577"/>
        <pc:sldMkLst>
          <pc:docMk/>
          <pc:sldMk cId="1146416026" sldId="315"/>
        </pc:sldMkLst>
        <pc:spChg chg="mod">
          <ac:chgData name="Jefferson Passerini" userId="ec684a97d9b6a829" providerId="LiveId" clId="{1A04D41B-A9BE-41B4-8656-DAF7AD5A257C}" dt="2024-03-21T16:53:51.876" v="514" actId="20577"/>
          <ac:spMkLst>
            <pc:docMk/>
            <pc:sldMk cId="1146416026" sldId="315"/>
            <ac:spMk id="2" creationId="{2E243026-E16F-9CDD-AE56-CF691B008A41}"/>
          </ac:spMkLst>
        </pc:spChg>
      </pc:sldChg>
      <pc:sldChg chg="modSp add ord">
        <pc:chgData name="Jefferson Passerini" userId="ec684a97d9b6a829" providerId="LiveId" clId="{1A04D41B-A9BE-41B4-8656-DAF7AD5A257C}" dt="2024-03-21T16:54:07.284" v="519" actId="20577"/>
        <pc:sldMkLst>
          <pc:docMk/>
          <pc:sldMk cId="3138280479" sldId="316"/>
        </pc:sldMkLst>
        <pc:spChg chg="mod">
          <ac:chgData name="Jefferson Passerini" userId="ec684a97d9b6a829" providerId="LiveId" clId="{1A04D41B-A9BE-41B4-8656-DAF7AD5A257C}" dt="2024-03-21T16:54:07.284" v="519" actId="20577"/>
          <ac:spMkLst>
            <pc:docMk/>
            <pc:sldMk cId="3138280479" sldId="316"/>
            <ac:spMk id="2" creationId="{2E243026-E16F-9CDD-AE56-CF691B008A41}"/>
          </ac:spMkLst>
        </pc:spChg>
      </pc:sldChg>
      <pc:sldChg chg="addSp delSp modSp mod">
        <pc:chgData name="Jefferson Passerini" userId="ec684a97d9b6a829" providerId="LiveId" clId="{1A04D41B-A9BE-41B4-8656-DAF7AD5A257C}" dt="2024-03-21T17:09:02.473" v="525" actId="1076"/>
        <pc:sldMkLst>
          <pc:docMk/>
          <pc:sldMk cId="3223805706" sldId="317"/>
        </pc:sldMkLst>
        <pc:picChg chg="add mod">
          <ac:chgData name="Jefferson Passerini" userId="ec684a97d9b6a829" providerId="LiveId" clId="{1A04D41B-A9BE-41B4-8656-DAF7AD5A257C}" dt="2024-03-21T17:08:42.236" v="522" actId="1076"/>
          <ac:picMkLst>
            <pc:docMk/>
            <pc:sldMk cId="3223805706" sldId="317"/>
            <ac:picMk id="3" creationId="{B165705B-D811-8A30-98D8-2B7FC7D15AE3}"/>
          </ac:picMkLst>
        </pc:picChg>
        <pc:picChg chg="del">
          <ac:chgData name="Jefferson Passerini" userId="ec684a97d9b6a829" providerId="LiveId" clId="{1A04D41B-A9BE-41B4-8656-DAF7AD5A257C}" dt="2024-03-21T17:08:44.980" v="523" actId="478"/>
          <ac:picMkLst>
            <pc:docMk/>
            <pc:sldMk cId="3223805706" sldId="317"/>
            <ac:picMk id="5" creationId="{A076F292-C63F-D0C7-76A0-7CB8A16B77B4}"/>
          </ac:picMkLst>
        </pc:picChg>
        <pc:picChg chg="del">
          <ac:chgData name="Jefferson Passerini" userId="ec684a97d9b6a829" providerId="LiveId" clId="{1A04D41B-A9BE-41B4-8656-DAF7AD5A257C}" dt="2024-03-21T17:08:37.890" v="520" actId="478"/>
          <ac:picMkLst>
            <pc:docMk/>
            <pc:sldMk cId="3223805706" sldId="317"/>
            <ac:picMk id="8" creationId="{76DEE3B7-910D-4DD0-E12D-2C9AE58689F4}"/>
          </ac:picMkLst>
        </pc:picChg>
        <pc:picChg chg="add mod">
          <ac:chgData name="Jefferson Passerini" userId="ec684a97d9b6a829" providerId="LiveId" clId="{1A04D41B-A9BE-41B4-8656-DAF7AD5A257C}" dt="2024-03-21T17:09:02.473" v="525" actId="1076"/>
          <ac:picMkLst>
            <pc:docMk/>
            <pc:sldMk cId="3223805706" sldId="317"/>
            <ac:picMk id="9" creationId="{1AC71556-F73D-F04A-F409-A141FA7C96FD}"/>
          </ac:picMkLst>
        </pc:picChg>
      </pc:sldChg>
      <pc:sldChg chg="addSp delSp modSp mod">
        <pc:chgData name="Jefferson Passerini" userId="ec684a97d9b6a829" providerId="LiveId" clId="{1A04D41B-A9BE-41B4-8656-DAF7AD5A257C}" dt="2024-03-21T17:11:46.817" v="544" actId="1076"/>
        <pc:sldMkLst>
          <pc:docMk/>
          <pc:sldMk cId="1252704191" sldId="318"/>
        </pc:sldMkLst>
        <pc:picChg chg="add mod">
          <ac:chgData name="Jefferson Passerini" userId="ec684a97d9b6a829" providerId="LiveId" clId="{1A04D41B-A9BE-41B4-8656-DAF7AD5A257C}" dt="2024-03-21T17:09:08.703" v="527"/>
          <ac:picMkLst>
            <pc:docMk/>
            <pc:sldMk cId="1252704191" sldId="318"/>
            <ac:picMk id="2" creationId="{68A49032-0459-C43D-57D2-BEC6F5F14281}"/>
          </ac:picMkLst>
        </pc:picChg>
        <pc:picChg chg="del">
          <ac:chgData name="Jefferson Passerini" userId="ec684a97d9b6a829" providerId="LiveId" clId="{1A04D41B-A9BE-41B4-8656-DAF7AD5A257C}" dt="2024-03-21T17:09:58.732" v="539" actId="478"/>
          <ac:picMkLst>
            <pc:docMk/>
            <pc:sldMk cId="1252704191" sldId="318"/>
            <ac:picMk id="3" creationId="{6A739D01-A77C-A552-F67F-10E53980A376}"/>
          </ac:picMkLst>
        </pc:picChg>
        <pc:picChg chg="del">
          <ac:chgData name="Jefferson Passerini" userId="ec684a97d9b6a829" providerId="LiveId" clId="{1A04D41B-A9BE-41B4-8656-DAF7AD5A257C}" dt="2024-03-21T17:09:07.665" v="526" actId="478"/>
          <ac:picMkLst>
            <pc:docMk/>
            <pc:sldMk cId="1252704191" sldId="318"/>
            <ac:picMk id="5" creationId="{A076F292-C63F-D0C7-76A0-7CB8A16B77B4}"/>
          </ac:picMkLst>
        </pc:picChg>
        <pc:picChg chg="add mod">
          <ac:chgData name="Jefferson Passerini" userId="ec684a97d9b6a829" providerId="LiveId" clId="{1A04D41B-A9BE-41B4-8656-DAF7AD5A257C}" dt="2024-03-21T17:11:46.817" v="544" actId="1076"/>
          <ac:picMkLst>
            <pc:docMk/>
            <pc:sldMk cId="1252704191" sldId="318"/>
            <ac:picMk id="8" creationId="{8358468E-3843-19E6-55FC-69F127780125}"/>
          </ac:picMkLst>
        </pc:picChg>
      </pc:sldChg>
      <pc:sldChg chg="addSp delSp modSp mod">
        <pc:chgData name="Jefferson Passerini" userId="ec684a97d9b6a829" providerId="LiveId" clId="{1A04D41B-A9BE-41B4-8656-DAF7AD5A257C}" dt="2024-03-21T17:12:07.111" v="546" actId="1076"/>
        <pc:sldMkLst>
          <pc:docMk/>
          <pc:sldMk cId="3762498758" sldId="319"/>
        </pc:sldMkLst>
        <pc:picChg chg="add mod">
          <ac:chgData name="Jefferson Passerini" userId="ec684a97d9b6a829" providerId="LiveId" clId="{1A04D41B-A9BE-41B4-8656-DAF7AD5A257C}" dt="2024-03-21T17:09:11.738" v="528"/>
          <ac:picMkLst>
            <pc:docMk/>
            <pc:sldMk cId="3762498758" sldId="319"/>
            <ac:picMk id="2" creationId="{62FD6A52-C4EC-6B37-787A-1792E034A7B2}"/>
          </ac:picMkLst>
        </pc:picChg>
        <pc:picChg chg="add mod">
          <ac:chgData name="Jefferson Passerini" userId="ec684a97d9b6a829" providerId="LiveId" clId="{1A04D41B-A9BE-41B4-8656-DAF7AD5A257C}" dt="2024-03-21T17:12:07.111" v="546" actId="1076"/>
          <ac:picMkLst>
            <pc:docMk/>
            <pc:sldMk cId="3762498758" sldId="319"/>
            <ac:picMk id="5" creationId="{E8C02669-168F-4402-EC96-2C76BAA2C9E9}"/>
          </ac:picMkLst>
        </pc:picChg>
        <pc:picChg chg="del">
          <ac:chgData name="Jefferson Passerini" userId="ec684a97d9b6a829" providerId="LiveId" clId="{1A04D41B-A9BE-41B4-8656-DAF7AD5A257C}" dt="2024-03-21T17:10:02.748" v="540" actId="478"/>
          <ac:picMkLst>
            <pc:docMk/>
            <pc:sldMk cId="3762498758" sldId="319"/>
            <ac:picMk id="7" creationId="{48672F94-482C-3FC3-6C5C-3FEAD3D80061}"/>
          </ac:picMkLst>
        </pc:picChg>
        <pc:picChg chg="del">
          <ac:chgData name="Jefferson Passerini" userId="ec684a97d9b6a829" providerId="LiveId" clId="{1A04D41B-A9BE-41B4-8656-DAF7AD5A257C}" dt="2024-03-21T17:10:05.546" v="541" actId="478"/>
          <ac:picMkLst>
            <pc:docMk/>
            <pc:sldMk cId="3762498758" sldId="319"/>
            <ac:picMk id="9" creationId="{484EEEA4-8487-12E8-F431-C294B66A901E}"/>
          </ac:picMkLst>
        </pc:picChg>
      </pc:sldChg>
      <pc:sldChg chg="addSp delSp modSp mod">
        <pc:chgData name="Jefferson Passerini" userId="ec684a97d9b6a829" providerId="LiveId" clId="{1A04D41B-A9BE-41B4-8656-DAF7AD5A257C}" dt="2024-03-21T17:09:17.053" v="530"/>
        <pc:sldMkLst>
          <pc:docMk/>
          <pc:sldMk cId="3452871164" sldId="320"/>
        </pc:sldMkLst>
        <pc:picChg chg="add mod">
          <ac:chgData name="Jefferson Passerini" userId="ec684a97d9b6a829" providerId="LiveId" clId="{1A04D41B-A9BE-41B4-8656-DAF7AD5A257C}" dt="2024-03-21T17:09:17.053" v="530"/>
          <ac:picMkLst>
            <pc:docMk/>
            <pc:sldMk cId="3452871164" sldId="320"/>
            <ac:picMk id="2" creationId="{8D3222E7-FB81-7542-B8F9-1AB2C4614DC1}"/>
          </ac:picMkLst>
        </pc:picChg>
        <pc:picChg chg="del">
          <ac:chgData name="Jefferson Passerini" userId="ec684a97d9b6a829" providerId="LiveId" clId="{1A04D41B-A9BE-41B4-8656-DAF7AD5A257C}" dt="2024-03-21T17:09:16" v="529" actId="478"/>
          <ac:picMkLst>
            <pc:docMk/>
            <pc:sldMk cId="3452871164" sldId="320"/>
            <ac:picMk id="5" creationId="{A076F292-C63F-D0C7-76A0-7CB8A16B77B4}"/>
          </ac:picMkLst>
        </pc:picChg>
      </pc:sldChg>
      <pc:sldChg chg="addSp delSp modSp mod">
        <pc:chgData name="Jefferson Passerini" userId="ec684a97d9b6a829" providerId="LiveId" clId="{1A04D41B-A9BE-41B4-8656-DAF7AD5A257C}" dt="2024-03-21T17:09:22.133" v="532"/>
        <pc:sldMkLst>
          <pc:docMk/>
          <pc:sldMk cId="4012342914" sldId="321"/>
        </pc:sldMkLst>
        <pc:picChg chg="add mod">
          <ac:chgData name="Jefferson Passerini" userId="ec684a97d9b6a829" providerId="LiveId" clId="{1A04D41B-A9BE-41B4-8656-DAF7AD5A257C}" dt="2024-03-21T17:09:22.133" v="532"/>
          <ac:picMkLst>
            <pc:docMk/>
            <pc:sldMk cId="4012342914" sldId="321"/>
            <ac:picMk id="2" creationId="{A870F1CF-E423-65D5-C438-22D2EF1F709F}"/>
          </ac:picMkLst>
        </pc:picChg>
        <pc:picChg chg="del">
          <ac:chgData name="Jefferson Passerini" userId="ec684a97d9b6a829" providerId="LiveId" clId="{1A04D41B-A9BE-41B4-8656-DAF7AD5A257C}" dt="2024-03-21T17:09:21.009" v="531" actId="478"/>
          <ac:picMkLst>
            <pc:docMk/>
            <pc:sldMk cId="4012342914" sldId="321"/>
            <ac:picMk id="5" creationId="{A076F292-C63F-D0C7-76A0-7CB8A16B77B4}"/>
          </ac:picMkLst>
        </pc:picChg>
      </pc:sldChg>
      <pc:sldChg chg="addSp delSp modSp mod">
        <pc:chgData name="Jefferson Passerini" userId="ec684a97d9b6a829" providerId="LiveId" clId="{1A04D41B-A9BE-41B4-8656-DAF7AD5A257C}" dt="2024-03-21T17:09:30.087" v="534"/>
        <pc:sldMkLst>
          <pc:docMk/>
          <pc:sldMk cId="1595083778" sldId="322"/>
        </pc:sldMkLst>
        <pc:picChg chg="add mod">
          <ac:chgData name="Jefferson Passerini" userId="ec684a97d9b6a829" providerId="LiveId" clId="{1A04D41B-A9BE-41B4-8656-DAF7AD5A257C}" dt="2024-03-21T17:09:30.087" v="534"/>
          <ac:picMkLst>
            <pc:docMk/>
            <pc:sldMk cId="1595083778" sldId="322"/>
            <ac:picMk id="2" creationId="{A9EC4917-C84E-CE1D-DD0E-8D4CA364F7A4}"/>
          </ac:picMkLst>
        </pc:picChg>
        <pc:picChg chg="del">
          <ac:chgData name="Jefferson Passerini" userId="ec684a97d9b6a829" providerId="LiveId" clId="{1A04D41B-A9BE-41B4-8656-DAF7AD5A257C}" dt="2024-03-21T17:09:29.040" v="533" actId="478"/>
          <ac:picMkLst>
            <pc:docMk/>
            <pc:sldMk cId="1595083778" sldId="322"/>
            <ac:picMk id="5" creationId="{A076F292-C63F-D0C7-76A0-7CB8A16B77B4}"/>
          </ac:picMkLst>
        </pc:picChg>
      </pc:sldChg>
      <pc:sldChg chg="addSp delSp modSp mod">
        <pc:chgData name="Jefferson Passerini" userId="ec684a97d9b6a829" providerId="LiveId" clId="{1A04D41B-A9BE-41B4-8656-DAF7AD5A257C}" dt="2024-03-21T17:09:37.041" v="536"/>
        <pc:sldMkLst>
          <pc:docMk/>
          <pc:sldMk cId="4186016689" sldId="323"/>
        </pc:sldMkLst>
        <pc:picChg chg="add mod">
          <ac:chgData name="Jefferson Passerini" userId="ec684a97d9b6a829" providerId="LiveId" clId="{1A04D41B-A9BE-41B4-8656-DAF7AD5A257C}" dt="2024-03-21T17:09:37.041" v="536"/>
          <ac:picMkLst>
            <pc:docMk/>
            <pc:sldMk cId="4186016689" sldId="323"/>
            <ac:picMk id="2" creationId="{06C0E8F8-7CBB-E9DC-9625-7546628CCED2}"/>
          </ac:picMkLst>
        </pc:picChg>
        <pc:picChg chg="del">
          <ac:chgData name="Jefferson Passerini" userId="ec684a97d9b6a829" providerId="LiveId" clId="{1A04D41B-A9BE-41B4-8656-DAF7AD5A257C}" dt="2024-03-21T17:09:35.884" v="535" actId="478"/>
          <ac:picMkLst>
            <pc:docMk/>
            <pc:sldMk cId="4186016689" sldId="323"/>
            <ac:picMk id="5" creationId="{A076F292-C63F-D0C7-76A0-7CB8A16B77B4}"/>
          </ac:picMkLst>
        </pc:picChg>
      </pc:sldChg>
      <pc:sldChg chg="addSp delSp modSp mod">
        <pc:chgData name="Jefferson Passerini" userId="ec684a97d9b6a829" providerId="LiveId" clId="{1A04D41B-A9BE-41B4-8656-DAF7AD5A257C}" dt="2024-03-21T17:09:46.229" v="538"/>
        <pc:sldMkLst>
          <pc:docMk/>
          <pc:sldMk cId="1055853781" sldId="324"/>
        </pc:sldMkLst>
        <pc:picChg chg="add mod">
          <ac:chgData name="Jefferson Passerini" userId="ec684a97d9b6a829" providerId="LiveId" clId="{1A04D41B-A9BE-41B4-8656-DAF7AD5A257C}" dt="2024-03-21T17:09:46.229" v="538"/>
          <ac:picMkLst>
            <pc:docMk/>
            <pc:sldMk cId="1055853781" sldId="324"/>
            <ac:picMk id="2" creationId="{170A0277-CEC4-E2D1-5E96-141BF21B15C9}"/>
          </ac:picMkLst>
        </pc:picChg>
        <pc:picChg chg="del">
          <ac:chgData name="Jefferson Passerini" userId="ec684a97d9b6a829" providerId="LiveId" clId="{1A04D41B-A9BE-41B4-8656-DAF7AD5A257C}" dt="2024-03-21T17:09:45.167" v="537" actId="478"/>
          <ac:picMkLst>
            <pc:docMk/>
            <pc:sldMk cId="1055853781" sldId="324"/>
            <ac:picMk id="5" creationId="{A076F292-C63F-D0C7-76A0-7CB8A16B77B4}"/>
          </ac:picMkLst>
        </pc:picChg>
      </pc:sldChg>
    </pc:docChg>
  </pc:docChgLst>
  <pc:docChgLst>
    <pc:chgData name="Jefferson Passerini" userId="ec684a97d9b6a829" providerId="LiveId" clId="{0D3EC812-DF3E-44FC-AEC5-A86A05F03D8F}"/>
    <pc:docChg chg="undo custSel addSld delSld modSld sldOrd">
      <pc:chgData name="Jefferson Passerini" userId="ec684a97d9b6a829" providerId="LiveId" clId="{0D3EC812-DF3E-44FC-AEC5-A86A05F03D8F}" dt="2024-04-09T20:24:16.050" v="9484" actId="167"/>
      <pc:docMkLst>
        <pc:docMk/>
      </pc:docMkLst>
      <pc:sldChg chg="addSp delSp modSp mod modAnim">
        <pc:chgData name="Jefferson Passerini" userId="ec684a97d9b6a829" providerId="LiveId" clId="{0D3EC812-DF3E-44FC-AEC5-A86A05F03D8F}" dt="2024-04-09T12:36:28.564" v="327" actId="20577"/>
        <pc:sldMkLst>
          <pc:docMk/>
          <pc:sldMk cId="3568309152" sldId="256"/>
        </pc:sldMkLst>
        <pc:spChg chg="mod">
          <ac:chgData name="Jefferson Passerini" userId="ec684a97d9b6a829" providerId="LiveId" clId="{0D3EC812-DF3E-44FC-AEC5-A86A05F03D8F}" dt="2024-04-09T12:32:07.290" v="16" actId="20577"/>
          <ac:spMkLst>
            <pc:docMk/>
            <pc:sldMk cId="3568309152" sldId="256"/>
            <ac:spMk id="2" creationId="{2E243026-E16F-9CDD-AE56-CF691B008A41}"/>
          </ac:spMkLst>
        </pc:spChg>
        <pc:spChg chg="mod">
          <ac:chgData name="Jefferson Passerini" userId="ec684a97d9b6a829" providerId="LiveId" clId="{0D3EC812-DF3E-44FC-AEC5-A86A05F03D8F}" dt="2024-04-09T12:36:28.564" v="327" actId="20577"/>
          <ac:spMkLst>
            <pc:docMk/>
            <pc:sldMk cId="3568309152" sldId="256"/>
            <ac:spMk id="3" creationId="{A782A01C-CDB4-BEF0-9F78-DD3F68C87023}"/>
          </ac:spMkLst>
        </pc:spChg>
        <pc:spChg chg="del">
          <ac:chgData name="Jefferson Passerini" userId="ec684a97d9b6a829" providerId="LiveId" clId="{0D3EC812-DF3E-44FC-AEC5-A86A05F03D8F}" dt="2024-04-09T12:31:36.493" v="4" actId="26606"/>
          <ac:spMkLst>
            <pc:docMk/>
            <pc:sldMk cId="3568309152" sldId="256"/>
            <ac:spMk id="96" creationId="{6CCA5F87-1D1E-45CB-8D83-FC7EEFAD9935}"/>
          </ac:spMkLst>
        </pc:spChg>
        <pc:spChg chg="del">
          <ac:chgData name="Jefferson Passerini" userId="ec684a97d9b6a829" providerId="LiveId" clId="{0D3EC812-DF3E-44FC-AEC5-A86A05F03D8F}" dt="2024-04-09T12:31:36.493" v="4" actId="26606"/>
          <ac:spMkLst>
            <pc:docMk/>
            <pc:sldMk cId="3568309152" sldId="256"/>
            <ac:spMk id="97" creationId="{7CCFC2C6-6238-4A2F-93DE-2ADF74AF635E}"/>
          </ac:spMkLst>
        </pc:spChg>
        <pc:spChg chg="del">
          <ac:chgData name="Jefferson Passerini" userId="ec684a97d9b6a829" providerId="LiveId" clId="{0D3EC812-DF3E-44FC-AEC5-A86A05F03D8F}" dt="2024-04-09T12:31:36.493" v="4" actId="26606"/>
          <ac:spMkLst>
            <pc:docMk/>
            <pc:sldMk cId="3568309152" sldId="256"/>
            <ac:spMk id="98" creationId="{AF2F604E-43BE-4DC3-B983-E071523364F8}"/>
          </ac:spMkLst>
        </pc:spChg>
        <pc:spChg chg="del">
          <ac:chgData name="Jefferson Passerini" userId="ec684a97d9b6a829" providerId="LiveId" clId="{0D3EC812-DF3E-44FC-AEC5-A86A05F03D8F}" dt="2024-04-09T12:31:36.493" v="4" actId="26606"/>
          <ac:spMkLst>
            <pc:docMk/>
            <pc:sldMk cId="3568309152" sldId="256"/>
            <ac:spMk id="99" creationId="{08C9B587-E65E-4B52-B37C-ABEBB6E87928}"/>
          </ac:spMkLst>
        </pc:spChg>
        <pc:spChg chg="add">
          <ac:chgData name="Jefferson Passerini" userId="ec684a97d9b6a829" providerId="LiveId" clId="{0D3EC812-DF3E-44FC-AEC5-A86A05F03D8F}" dt="2024-04-09T12:31:36.493" v="4" actId="26606"/>
          <ac:spMkLst>
            <pc:docMk/>
            <pc:sldMk cId="3568309152" sldId="256"/>
            <ac:spMk id="104" creationId="{E91DC736-0EF8-4F87-9146-EBF1D2EE4D3D}"/>
          </ac:spMkLst>
        </pc:spChg>
        <pc:spChg chg="add">
          <ac:chgData name="Jefferson Passerini" userId="ec684a97d9b6a829" providerId="LiveId" clId="{0D3EC812-DF3E-44FC-AEC5-A86A05F03D8F}" dt="2024-04-09T12:31:36.493" v="4" actId="26606"/>
          <ac:spMkLst>
            <pc:docMk/>
            <pc:sldMk cId="3568309152" sldId="256"/>
            <ac:spMk id="106" creationId="{097CD68E-23E3-4007-8847-CD0944C4F7BE}"/>
          </ac:spMkLst>
        </pc:spChg>
        <pc:spChg chg="add">
          <ac:chgData name="Jefferson Passerini" userId="ec684a97d9b6a829" providerId="LiveId" clId="{0D3EC812-DF3E-44FC-AEC5-A86A05F03D8F}" dt="2024-04-09T12:31:36.493" v="4" actId="26606"/>
          <ac:spMkLst>
            <pc:docMk/>
            <pc:sldMk cId="3568309152" sldId="256"/>
            <ac:spMk id="108" creationId="{AF2F604E-43BE-4DC3-B983-E071523364F8}"/>
          </ac:spMkLst>
        </pc:spChg>
        <pc:spChg chg="add">
          <ac:chgData name="Jefferson Passerini" userId="ec684a97d9b6a829" providerId="LiveId" clId="{0D3EC812-DF3E-44FC-AEC5-A86A05F03D8F}" dt="2024-04-09T12:31:36.493" v="4" actId="26606"/>
          <ac:spMkLst>
            <pc:docMk/>
            <pc:sldMk cId="3568309152" sldId="256"/>
            <ac:spMk id="110" creationId="{08C9B587-E65E-4B52-B37C-ABEBB6E87928}"/>
          </ac:spMkLst>
        </pc:spChg>
        <pc:picChg chg="del">
          <ac:chgData name="Jefferson Passerini" userId="ec684a97d9b6a829" providerId="LiveId" clId="{0D3EC812-DF3E-44FC-AEC5-A86A05F03D8F}" dt="2024-04-09T12:31:12.833" v="0" actId="478"/>
          <ac:picMkLst>
            <pc:docMk/>
            <pc:sldMk cId="3568309152" sldId="256"/>
            <ac:picMk id="5" creationId="{EBE3FC52-5A76-24EA-1193-423900A04683}"/>
          </ac:picMkLst>
        </pc:picChg>
        <pc:picChg chg="add mod ord">
          <ac:chgData name="Jefferson Passerini" userId="ec684a97d9b6a829" providerId="LiveId" clId="{0D3EC812-DF3E-44FC-AEC5-A86A05F03D8F}" dt="2024-04-09T12:31:36.493" v="4" actId="26606"/>
          <ac:picMkLst>
            <pc:docMk/>
            <pc:sldMk cId="3568309152" sldId="256"/>
            <ac:picMk id="6" creationId="{69DA8472-7E3F-2254-D8D7-742CBD470254}"/>
          </ac:picMkLst>
        </pc:picChg>
      </pc:sldChg>
      <pc:sldChg chg="del">
        <pc:chgData name="Jefferson Passerini" userId="ec684a97d9b6a829" providerId="LiveId" clId="{0D3EC812-DF3E-44FC-AEC5-A86A05F03D8F}" dt="2024-04-09T12:33:02.174" v="57" actId="47"/>
        <pc:sldMkLst>
          <pc:docMk/>
          <pc:sldMk cId="0" sldId="281"/>
        </pc:sldMkLst>
      </pc:sldChg>
      <pc:sldChg chg="del">
        <pc:chgData name="Jefferson Passerini" userId="ec684a97d9b6a829" providerId="LiveId" clId="{0D3EC812-DF3E-44FC-AEC5-A86A05F03D8F}" dt="2024-04-09T12:33:02.596" v="58" actId="47"/>
        <pc:sldMkLst>
          <pc:docMk/>
          <pc:sldMk cId="0" sldId="282"/>
        </pc:sldMkLst>
      </pc:sldChg>
      <pc:sldChg chg="modSp mod">
        <pc:chgData name="Jefferson Passerini" userId="ec684a97d9b6a829" providerId="LiveId" clId="{0D3EC812-DF3E-44FC-AEC5-A86A05F03D8F}" dt="2024-04-09T12:34:50.462" v="315" actId="20577"/>
        <pc:sldMkLst>
          <pc:docMk/>
          <pc:sldMk cId="1879529569" sldId="287"/>
        </pc:sldMkLst>
        <pc:spChg chg="mod">
          <ac:chgData name="Jefferson Passerini" userId="ec684a97d9b6a829" providerId="LiveId" clId="{0D3EC812-DF3E-44FC-AEC5-A86A05F03D8F}" dt="2024-04-09T12:34:50.462" v="315" actId="20577"/>
          <ac:spMkLst>
            <pc:docMk/>
            <pc:sldMk cId="1879529569" sldId="287"/>
            <ac:spMk id="3" creationId="{212081E4-07F6-C689-2ACC-B6CADD634983}"/>
          </ac:spMkLst>
        </pc:spChg>
        <pc:spChg chg="mod">
          <ac:chgData name="Jefferson Passerini" userId="ec684a97d9b6a829" providerId="LiveId" clId="{0D3EC812-DF3E-44FC-AEC5-A86A05F03D8F}" dt="2024-04-09T12:32:37.951" v="42" actId="20577"/>
          <ac:spMkLst>
            <pc:docMk/>
            <pc:sldMk cId="1879529569" sldId="287"/>
            <ac:spMk id="4" creationId="{5EA05B02-D80D-3624-D3E0-6EB75542A97B}"/>
          </ac:spMkLst>
        </pc:spChg>
      </pc:sldChg>
      <pc:sldChg chg="modSp add mod">
        <pc:chgData name="Jefferson Passerini" userId="ec684a97d9b6a829" providerId="LiveId" clId="{0D3EC812-DF3E-44FC-AEC5-A86A05F03D8F}" dt="2024-04-09T12:38:54.916" v="752" actId="20577"/>
        <pc:sldMkLst>
          <pc:docMk/>
          <pc:sldMk cId="1674745473" sldId="288"/>
        </pc:sldMkLst>
        <pc:spChg chg="mod">
          <ac:chgData name="Jefferson Passerini" userId="ec684a97d9b6a829" providerId="LiveId" clId="{0D3EC812-DF3E-44FC-AEC5-A86A05F03D8F}" dt="2024-04-09T12:38:54.916" v="752" actId="20577"/>
          <ac:spMkLst>
            <pc:docMk/>
            <pc:sldMk cId="1674745473" sldId="288"/>
            <ac:spMk id="3" creationId="{212081E4-07F6-C689-2ACC-B6CADD634983}"/>
          </ac:spMkLst>
        </pc:spChg>
      </pc:sldChg>
      <pc:sldChg chg="del">
        <pc:chgData name="Jefferson Passerini" userId="ec684a97d9b6a829" providerId="LiveId" clId="{0D3EC812-DF3E-44FC-AEC5-A86A05F03D8F}" dt="2024-04-09T12:32:55.126" v="43" actId="47"/>
        <pc:sldMkLst>
          <pc:docMk/>
          <pc:sldMk cId="3340361584" sldId="288"/>
        </pc:sldMkLst>
      </pc:sldChg>
      <pc:sldChg chg="del">
        <pc:chgData name="Jefferson Passerini" userId="ec684a97d9b6a829" providerId="LiveId" clId="{0D3EC812-DF3E-44FC-AEC5-A86A05F03D8F}" dt="2024-04-09T12:32:55.642" v="44" actId="47"/>
        <pc:sldMkLst>
          <pc:docMk/>
          <pc:sldMk cId="3299808390" sldId="289"/>
        </pc:sldMkLst>
      </pc:sldChg>
      <pc:sldChg chg="modSp add mod">
        <pc:chgData name="Jefferson Passerini" userId="ec684a97d9b6a829" providerId="LiveId" clId="{0D3EC812-DF3E-44FC-AEC5-A86A05F03D8F}" dt="2024-04-09T12:49:02.087" v="1956" actId="20577"/>
        <pc:sldMkLst>
          <pc:docMk/>
          <pc:sldMk cId="4203491517" sldId="289"/>
        </pc:sldMkLst>
        <pc:spChg chg="mod">
          <ac:chgData name="Jefferson Passerini" userId="ec684a97d9b6a829" providerId="LiveId" clId="{0D3EC812-DF3E-44FC-AEC5-A86A05F03D8F}" dt="2024-04-09T12:49:02.087" v="1956" actId="20577"/>
          <ac:spMkLst>
            <pc:docMk/>
            <pc:sldMk cId="4203491517" sldId="289"/>
            <ac:spMk id="3" creationId="{212081E4-07F6-C689-2ACC-B6CADD634983}"/>
          </ac:spMkLst>
        </pc:spChg>
      </pc:sldChg>
      <pc:sldChg chg="addSp modSp add mod">
        <pc:chgData name="Jefferson Passerini" userId="ec684a97d9b6a829" providerId="LiveId" clId="{0D3EC812-DF3E-44FC-AEC5-A86A05F03D8F}" dt="2024-04-09T12:49:08.478" v="1965" actId="20577"/>
        <pc:sldMkLst>
          <pc:docMk/>
          <pc:sldMk cId="609538053" sldId="290"/>
        </pc:sldMkLst>
        <pc:spChg chg="mod">
          <ac:chgData name="Jefferson Passerini" userId="ec684a97d9b6a829" providerId="LiveId" clId="{0D3EC812-DF3E-44FC-AEC5-A86A05F03D8F}" dt="2024-04-09T12:49:08.478" v="1965" actId="20577"/>
          <ac:spMkLst>
            <pc:docMk/>
            <pc:sldMk cId="609538053" sldId="290"/>
            <ac:spMk id="3" creationId="{212081E4-07F6-C689-2ACC-B6CADD634983}"/>
          </ac:spMkLst>
        </pc:spChg>
        <pc:picChg chg="add mod">
          <ac:chgData name="Jefferson Passerini" userId="ec684a97d9b6a829" providerId="LiveId" clId="{0D3EC812-DF3E-44FC-AEC5-A86A05F03D8F}" dt="2024-04-09T12:42:46.514" v="1330" actId="1076"/>
          <ac:picMkLst>
            <pc:docMk/>
            <pc:sldMk cId="609538053" sldId="290"/>
            <ac:picMk id="5" creationId="{72766D69-5BF6-FE60-A6BC-81CAFE24F938}"/>
          </ac:picMkLst>
        </pc:picChg>
      </pc:sldChg>
      <pc:sldChg chg="del">
        <pc:chgData name="Jefferson Passerini" userId="ec684a97d9b6a829" providerId="LiveId" clId="{0D3EC812-DF3E-44FC-AEC5-A86A05F03D8F}" dt="2024-04-09T12:32:56.142" v="45" actId="47"/>
        <pc:sldMkLst>
          <pc:docMk/>
          <pc:sldMk cId="3147987833" sldId="290"/>
        </pc:sldMkLst>
      </pc:sldChg>
      <pc:sldChg chg="modSp add mod ord">
        <pc:chgData name="Jefferson Passerini" userId="ec684a97d9b6a829" providerId="LiveId" clId="{0D3EC812-DF3E-44FC-AEC5-A86A05F03D8F}" dt="2024-04-09T12:49:14.136" v="1974" actId="20577"/>
        <pc:sldMkLst>
          <pc:docMk/>
          <pc:sldMk cId="1617562970" sldId="291"/>
        </pc:sldMkLst>
        <pc:spChg chg="mod">
          <ac:chgData name="Jefferson Passerini" userId="ec684a97d9b6a829" providerId="LiveId" clId="{0D3EC812-DF3E-44FC-AEC5-A86A05F03D8F}" dt="2024-04-09T12:49:14.136" v="1974" actId="20577"/>
          <ac:spMkLst>
            <pc:docMk/>
            <pc:sldMk cId="1617562970" sldId="291"/>
            <ac:spMk id="3" creationId="{212081E4-07F6-C689-2ACC-B6CADD634983}"/>
          </ac:spMkLst>
        </pc:spChg>
      </pc:sldChg>
      <pc:sldChg chg="del">
        <pc:chgData name="Jefferson Passerini" userId="ec684a97d9b6a829" providerId="LiveId" clId="{0D3EC812-DF3E-44FC-AEC5-A86A05F03D8F}" dt="2024-04-09T12:32:58.782" v="50" actId="47"/>
        <pc:sldMkLst>
          <pc:docMk/>
          <pc:sldMk cId="1814237130" sldId="291"/>
        </pc:sldMkLst>
      </pc:sldChg>
      <pc:sldChg chg="del">
        <pc:chgData name="Jefferson Passerini" userId="ec684a97d9b6a829" providerId="LiveId" clId="{0D3EC812-DF3E-44FC-AEC5-A86A05F03D8F}" dt="2024-04-09T12:32:56.673" v="46" actId="47"/>
        <pc:sldMkLst>
          <pc:docMk/>
          <pc:sldMk cId="3227021232" sldId="292"/>
        </pc:sldMkLst>
      </pc:sldChg>
      <pc:sldChg chg="addSp modSp add mod">
        <pc:chgData name="Jefferson Passerini" userId="ec684a97d9b6a829" providerId="LiveId" clId="{0D3EC812-DF3E-44FC-AEC5-A86A05F03D8F}" dt="2024-04-09T12:51:13.184" v="2136" actId="20577"/>
        <pc:sldMkLst>
          <pc:docMk/>
          <pc:sldMk cId="3615857752" sldId="292"/>
        </pc:sldMkLst>
        <pc:spChg chg="mod">
          <ac:chgData name="Jefferson Passerini" userId="ec684a97d9b6a829" providerId="LiveId" clId="{0D3EC812-DF3E-44FC-AEC5-A86A05F03D8F}" dt="2024-04-09T12:51:13.184" v="2136" actId="20577"/>
          <ac:spMkLst>
            <pc:docMk/>
            <pc:sldMk cId="3615857752" sldId="292"/>
            <ac:spMk id="3" creationId="{212081E4-07F6-C689-2ACC-B6CADD634983}"/>
          </ac:spMkLst>
        </pc:spChg>
        <pc:picChg chg="add mod">
          <ac:chgData name="Jefferson Passerini" userId="ec684a97d9b6a829" providerId="LiveId" clId="{0D3EC812-DF3E-44FC-AEC5-A86A05F03D8F}" dt="2024-04-09T12:50:48.936" v="2093" actId="1076"/>
          <ac:picMkLst>
            <pc:docMk/>
            <pc:sldMk cId="3615857752" sldId="292"/>
            <ac:picMk id="5" creationId="{B5D59B9C-A662-40B2-3EF4-B913FA7D95E3}"/>
          </ac:picMkLst>
        </pc:picChg>
      </pc:sldChg>
      <pc:sldChg chg="del">
        <pc:chgData name="Jefferson Passerini" userId="ec684a97d9b6a829" providerId="LiveId" clId="{0D3EC812-DF3E-44FC-AEC5-A86A05F03D8F}" dt="2024-04-09T12:32:57.267" v="47" actId="47"/>
        <pc:sldMkLst>
          <pc:docMk/>
          <pc:sldMk cId="2577409923" sldId="293"/>
        </pc:sldMkLst>
      </pc:sldChg>
      <pc:sldChg chg="addSp delSp modSp add mod">
        <pc:chgData name="Jefferson Passerini" userId="ec684a97d9b6a829" providerId="LiveId" clId="{0D3EC812-DF3E-44FC-AEC5-A86A05F03D8F}" dt="2024-04-09T12:52:30.548" v="2308" actId="14100"/>
        <pc:sldMkLst>
          <pc:docMk/>
          <pc:sldMk cId="4170263780" sldId="293"/>
        </pc:sldMkLst>
        <pc:spChg chg="mod">
          <ac:chgData name="Jefferson Passerini" userId="ec684a97d9b6a829" providerId="LiveId" clId="{0D3EC812-DF3E-44FC-AEC5-A86A05F03D8F}" dt="2024-04-09T12:52:08.768" v="2304" actId="20577"/>
          <ac:spMkLst>
            <pc:docMk/>
            <pc:sldMk cId="4170263780" sldId="293"/>
            <ac:spMk id="3" creationId="{212081E4-07F6-C689-2ACC-B6CADD634983}"/>
          </ac:spMkLst>
        </pc:spChg>
        <pc:picChg chg="del">
          <ac:chgData name="Jefferson Passerini" userId="ec684a97d9b6a829" providerId="LiveId" clId="{0D3EC812-DF3E-44FC-AEC5-A86A05F03D8F}" dt="2024-04-09T12:52:11.675" v="2305" actId="478"/>
          <ac:picMkLst>
            <pc:docMk/>
            <pc:sldMk cId="4170263780" sldId="293"/>
            <ac:picMk id="5" creationId="{B5D59B9C-A662-40B2-3EF4-B913FA7D95E3}"/>
          </ac:picMkLst>
        </pc:picChg>
        <pc:picChg chg="add mod">
          <ac:chgData name="Jefferson Passerini" userId="ec684a97d9b6a829" providerId="LiveId" clId="{0D3EC812-DF3E-44FC-AEC5-A86A05F03D8F}" dt="2024-04-09T12:52:30.548" v="2308" actId="14100"/>
          <ac:picMkLst>
            <pc:docMk/>
            <pc:sldMk cId="4170263780" sldId="293"/>
            <ac:picMk id="6" creationId="{DDD42937-1067-2766-6211-8382AAB5DABB}"/>
          </ac:picMkLst>
        </pc:picChg>
      </pc:sldChg>
      <pc:sldChg chg="del">
        <pc:chgData name="Jefferson Passerini" userId="ec684a97d9b6a829" providerId="LiveId" clId="{0D3EC812-DF3E-44FC-AEC5-A86A05F03D8F}" dt="2024-04-09T12:32:58.235" v="49" actId="47"/>
        <pc:sldMkLst>
          <pc:docMk/>
          <pc:sldMk cId="131478967" sldId="294"/>
        </pc:sldMkLst>
      </pc:sldChg>
      <pc:sldChg chg="modSp add mod">
        <pc:chgData name="Jefferson Passerini" userId="ec684a97d9b6a829" providerId="LiveId" clId="{0D3EC812-DF3E-44FC-AEC5-A86A05F03D8F}" dt="2024-04-09T12:54:01.889" v="2584" actId="20577"/>
        <pc:sldMkLst>
          <pc:docMk/>
          <pc:sldMk cId="1714572267" sldId="294"/>
        </pc:sldMkLst>
        <pc:spChg chg="mod">
          <ac:chgData name="Jefferson Passerini" userId="ec684a97d9b6a829" providerId="LiveId" clId="{0D3EC812-DF3E-44FC-AEC5-A86A05F03D8F}" dt="2024-04-09T12:54:01.889" v="2584" actId="20577"/>
          <ac:spMkLst>
            <pc:docMk/>
            <pc:sldMk cId="1714572267" sldId="294"/>
            <ac:spMk id="3" creationId="{212081E4-07F6-C689-2ACC-B6CADD634983}"/>
          </ac:spMkLst>
        </pc:spChg>
        <pc:picChg chg="mod">
          <ac:chgData name="Jefferson Passerini" userId="ec684a97d9b6a829" providerId="LiveId" clId="{0D3EC812-DF3E-44FC-AEC5-A86A05F03D8F}" dt="2024-04-09T12:52:44.739" v="2311" actId="1076"/>
          <ac:picMkLst>
            <pc:docMk/>
            <pc:sldMk cId="1714572267" sldId="294"/>
            <ac:picMk id="6" creationId="{DDD42937-1067-2766-6211-8382AAB5DABB}"/>
          </ac:picMkLst>
        </pc:picChg>
      </pc:sldChg>
      <pc:sldChg chg="modSp add mod">
        <pc:chgData name="Jefferson Passerini" userId="ec684a97d9b6a829" providerId="LiveId" clId="{0D3EC812-DF3E-44FC-AEC5-A86A05F03D8F}" dt="2024-04-09T12:56:21.796" v="2944" actId="20577"/>
        <pc:sldMkLst>
          <pc:docMk/>
          <pc:sldMk cId="1899058648" sldId="295"/>
        </pc:sldMkLst>
        <pc:spChg chg="mod">
          <ac:chgData name="Jefferson Passerini" userId="ec684a97d9b6a829" providerId="LiveId" clId="{0D3EC812-DF3E-44FC-AEC5-A86A05F03D8F}" dt="2024-04-09T12:56:21.796" v="2944" actId="20577"/>
          <ac:spMkLst>
            <pc:docMk/>
            <pc:sldMk cId="1899058648" sldId="295"/>
            <ac:spMk id="3" creationId="{212081E4-07F6-C689-2ACC-B6CADD634983}"/>
          </ac:spMkLst>
        </pc:spChg>
      </pc:sldChg>
      <pc:sldChg chg="del">
        <pc:chgData name="Jefferson Passerini" userId="ec684a97d9b6a829" providerId="LiveId" clId="{0D3EC812-DF3E-44FC-AEC5-A86A05F03D8F}" dt="2024-04-09T12:32:57.751" v="48" actId="47"/>
        <pc:sldMkLst>
          <pc:docMk/>
          <pc:sldMk cId="2372568176" sldId="295"/>
        </pc:sldMkLst>
      </pc:sldChg>
      <pc:sldChg chg="del">
        <pc:chgData name="Jefferson Passerini" userId="ec684a97d9b6a829" providerId="LiveId" clId="{0D3EC812-DF3E-44FC-AEC5-A86A05F03D8F}" dt="2024-04-09T12:32:59.314" v="51" actId="47"/>
        <pc:sldMkLst>
          <pc:docMk/>
          <pc:sldMk cId="1899868702" sldId="296"/>
        </pc:sldMkLst>
      </pc:sldChg>
      <pc:sldChg chg="modSp add mod ord">
        <pc:chgData name="Jefferson Passerini" userId="ec684a97d9b6a829" providerId="LiveId" clId="{0D3EC812-DF3E-44FC-AEC5-A86A05F03D8F}" dt="2024-04-09T13:52:10.299" v="6706" actId="1076"/>
        <pc:sldMkLst>
          <pc:docMk/>
          <pc:sldMk cId="2389028106" sldId="296"/>
        </pc:sldMkLst>
        <pc:spChg chg="mod">
          <ac:chgData name="Jefferson Passerini" userId="ec684a97d9b6a829" providerId="LiveId" clId="{0D3EC812-DF3E-44FC-AEC5-A86A05F03D8F}" dt="2024-04-09T13:52:01.891" v="6703" actId="27636"/>
          <ac:spMkLst>
            <pc:docMk/>
            <pc:sldMk cId="2389028106" sldId="296"/>
            <ac:spMk id="3" creationId="{212081E4-07F6-C689-2ACC-B6CADD634983}"/>
          </ac:spMkLst>
        </pc:spChg>
        <pc:picChg chg="mod">
          <ac:chgData name="Jefferson Passerini" userId="ec684a97d9b6a829" providerId="LiveId" clId="{0D3EC812-DF3E-44FC-AEC5-A86A05F03D8F}" dt="2024-04-09T13:52:10.299" v="6706" actId="1076"/>
          <ac:picMkLst>
            <pc:docMk/>
            <pc:sldMk cId="2389028106" sldId="296"/>
            <ac:picMk id="6" creationId="{DDD42937-1067-2766-6211-8382AAB5DABB}"/>
          </ac:picMkLst>
        </pc:picChg>
      </pc:sldChg>
      <pc:sldChg chg="modSp add mod ord">
        <pc:chgData name="Jefferson Passerini" userId="ec684a97d9b6a829" providerId="LiveId" clId="{0D3EC812-DF3E-44FC-AEC5-A86A05F03D8F}" dt="2024-04-09T13:01:18.823" v="3584" actId="20577"/>
        <pc:sldMkLst>
          <pc:docMk/>
          <pc:sldMk cId="1074358083" sldId="297"/>
        </pc:sldMkLst>
        <pc:spChg chg="mod">
          <ac:chgData name="Jefferson Passerini" userId="ec684a97d9b6a829" providerId="LiveId" clId="{0D3EC812-DF3E-44FC-AEC5-A86A05F03D8F}" dt="2024-04-09T13:01:18.823" v="3584" actId="20577"/>
          <ac:spMkLst>
            <pc:docMk/>
            <pc:sldMk cId="1074358083" sldId="297"/>
            <ac:spMk id="3" creationId="{212081E4-07F6-C689-2ACC-B6CADD634983}"/>
          </ac:spMkLst>
        </pc:spChg>
      </pc:sldChg>
      <pc:sldChg chg="del">
        <pc:chgData name="Jefferson Passerini" userId="ec684a97d9b6a829" providerId="LiveId" clId="{0D3EC812-DF3E-44FC-AEC5-A86A05F03D8F}" dt="2024-04-09T12:33:12.784" v="77" actId="47"/>
        <pc:sldMkLst>
          <pc:docMk/>
          <pc:sldMk cId="1572291123" sldId="297"/>
        </pc:sldMkLst>
      </pc:sldChg>
      <pc:sldChg chg="addSp modSp add mod ord">
        <pc:chgData name="Jefferson Passerini" userId="ec684a97d9b6a829" providerId="LiveId" clId="{0D3EC812-DF3E-44FC-AEC5-A86A05F03D8F}" dt="2024-04-09T13:29:41.136" v="4104"/>
        <pc:sldMkLst>
          <pc:docMk/>
          <pc:sldMk cId="1909983174" sldId="298"/>
        </pc:sldMkLst>
        <pc:spChg chg="mod">
          <ac:chgData name="Jefferson Passerini" userId="ec684a97d9b6a829" providerId="LiveId" clId="{0D3EC812-DF3E-44FC-AEC5-A86A05F03D8F}" dt="2024-04-09T13:04:39.956" v="3997" actId="113"/>
          <ac:spMkLst>
            <pc:docMk/>
            <pc:sldMk cId="1909983174" sldId="298"/>
            <ac:spMk id="3" creationId="{212081E4-07F6-C689-2ACC-B6CADD634983}"/>
          </ac:spMkLst>
        </pc:spChg>
        <pc:picChg chg="add mod ord">
          <ac:chgData name="Jefferson Passerini" userId="ec684a97d9b6a829" providerId="LiveId" clId="{0D3EC812-DF3E-44FC-AEC5-A86A05F03D8F}" dt="2024-04-09T13:04:25.500" v="3993" actId="1076"/>
          <ac:picMkLst>
            <pc:docMk/>
            <pc:sldMk cId="1909983174" sldId="298"/>
            <ac:picMk id="5" creationId="{E305F1FF-FC1E-E84D-2D94-6CBB440CBB2B}"/>
          </ac:picMkLst>
        </pc:picChg>
      </pc:sldChg>
      <pc:sldChg chg="del">
        <pc:chgData name="Jefferson Passerini" userId="ec684a97d9b6a829" providerId="LiveId" clId="{0D3EC812-DF3E-44FC-AEC5-A86A05F03D8F}" dt="2024-04-09T12:33:00.642" v="54" actId="47"/>
        <pc:sldMkLst>
          <pc:docMk/>
          <pc:sldMk cId="2360396059" sldId="298"/>
        </pc:sldMkLst>
      </pc:sldChg>
      <pc:sldChg chg="del">
        <pc:chgData name="Jefferson Passerini" userId="ec684a97d9b6a829" providerId="LiveId" clId="{0D3EC812-DF3E-44FC-AEC5-A86A05F03D8F}" dt="2024-04-09T12:32:59.751" v="52" actId="47"/>
        <pc:sldMkLst>
          <pc:docMk/>
          <pc:sldMk cId="3438409202" sldId="299"/>
        </pc:sldMkLst>
      </pc:sldChg>
      <pc:sldChg chg="modSp add mod">
        <pc:chgData name="Jefferson Passerini" userId="ec684a97d9b6a829" providerId="LiveId" clId="{0D3EC812-DF3E-44FC-AEC5-A86A05F03D8F}" dt="2024-04-09T13:25:20.821" v="4007" actId="113"/>
        <pc:sldMkLst>
          <pc:docMk/>
          <pc:sldMk cId="4138135758" sldId="299"/>
        </pc:sldMkLst>
        <pc:spChg chg="mod">
          <ac:chgData name="Jefferson Passerini" userId="ec684a97d9b6a829" providerId="LiveId" clId="{0D3EC812-DF3E-44FC-AEC5-A86A05F03D8F}" dt="2024-04-09T13:25:20.821" v="4007" actId="113"/>
          <ac:spMkLst>
            <pc:docMk/>
            <pc:sldMk cId="4138135758" sldId="299"/>
            <ac:spMk id="3" creationId="{212081E4-07F6-C689-2ACC-B6CADD634983}"/>
          </ac:spMkLst>
        </pc:spChg>
      </pc:sldChg>
      <pc:sldChg chg="del">
        <pc:chgData name="Jefferson Passerini" userId="ec684a97d9b6a829" providerId="LiveId" clId="{0D3EC812-DF3E-44FC-AEC5-A86A05F03D8F}" dt="2024-04-09T12:33:00.189" v="53" actId="47"/>
        <pc:sldMkLst>
          <pc:docMk/>
          <pc:sldMk cId="2921745109" sldId="300"/>
        </pc:sldMkLst>
      </pc:sldChg>
      <pc:sldChg chg="modSp add mod ord">
        <pc:chgData name="Jefferson Passerini" userId="ec684a97d9b6a829" providerId="LiveId" clId="{0D3EC812-DF3E-44FC-AEC5-A86A05F03D8F}" dt="2024-04-09T13:29:43.983" v="4106"/>
        <pc:sldMkLst>
          <pc:docMk/>
          <pc:sldMk cId="3282531565" sldId="300"/>
        </pc:sldMkLst>
        <pc:spChg chg="mod">
          <ac:chgData name="Jefferson Passerini" userId="ec684a97d9b6a829" providerId="LiveId" clId="{0D3EC812-DF3E-44FC-AEC5-A86A05F03D8F}" dt="2024-04-09T13:26:37.676" v="4065" actId="113"/>
          <ac:spMkLst>
            <pc:docMk/>
            <pc:sldMk cId="3282531565" sldId="300"/>
            <ac:spMk id="3" creationId="{212081E4-07F6-C689-2ACC-B6CADD634983}"/>
          </ac:spMkLst>
        </pc:spChg>
      </pc:sldChg>
      <pc:sldChg chg="del">
        <pc:chgData name="Jefferson Passerini" userId="ec684a97d9b6a829" providerId="LiveId" clId="{0D3EC812-DF3E-44FC-AEC5-A86A05F03D8F}" dt="2024-04-09T12:33:01.080" v="55" actId="47"/>
        <pc:sldMkLst>
          <pc:docMk/>
          <pc:sldMk cId="41142650" sldId="301"/>
        </pc:sldMkLst>
      </pc:sldChg>
      <pc:sldChg chg="modSp add mod ord">
        <pc:chgData name="Jefferson Passerini" userId="ec684a97d9b6a829" providerId="LiveId" clId="{0D3EC812-DF3E-44FC-AEC5-A86A05F03D8F}" dt="2024-04-09T13:29:16.275" v="4102" actId="27636"/>
        <pc:sldMkLst>
          <pc:docMk/>
          <pc:sldMk cId="4243477760" sldId="301"/>
        </pc:sldMkLst>
        <pc:spChg chg="mod">
          <ac:chgData name="Jefferson Passerini" userId="ec684a97d9b6a829" providerId="LiveId" clId="{0D3EC812-DF3E-44FC-AEC5-A86A05F03D8F}" dt="2024-04-09T13:29:16.275" v="4102" actId="27636"/>
          <ac:spMkLst>
            <pc:docMk/>
            <pc:sldMk cId="4243477760" sldId="301"/>
            <ac:spMk id="3" creationId="{212081E4-07F6-C689-2ACC-B6CADD634983}"/>
          </ac:spMkLst>
        </pc:spChg>
      </pc:sldChg>
      <pc:sldChg chg="del">
        <pc:chgData name="Jefferson Passerini" userId="ec684a97d9b6a829" providerId="LiveId" clId="{0D3EC812-DF3E-44FC-AEC5-A86A05F03D8F}" dt="2024-04-09T12:33:01.689" v="56" actId="47"/>
        <pc:sldMkLst>
          <pc:docMk/>
          <pc:sldMk cId="784248606" sldId="302"/>
        </pc:sldMkLst>
      </pc:sldChg>
      <pc:sldChg chg="modSp add mod">
        <pc:chgData name="Jefferson Passerini" userId="ec684a97d9b6a829" providerId="LiveId" clId="{0D3EC812-DF3E-44FC-AEC5-A86A05F03D8F}" dt="2024-04-09T13:31:42.243" v="4144" actId="27636"/>
        <pc:sldMkLst>
          <pc:docMk/>
          <pc:sldMk cId="4282933791" sldId="302"/>
        </pc:sldMkLst>
        <pc:spChg chg="mod">
          <ac:chgData name="Jefferson Passerini" userId="ec684a97d9b6a829" providerId="LiveId" clId="{0D3EC812-DF3E-44FC-AEC5-A86A05F03D8F}" dt="2024-04-09T13:31:42.243" v="4144" actId="27636"/>
          <ac:spMkLst>
            <pc:docMk/>
            <pc:sldMk cId="4282933791" sldId="302"/>
            <ac:spMk id="3" creationId="{212081E4-07F6-C689-2ACC-B6CADD634983}"/>
          </ac:spMkLst>
        </pc:spChg>
      </pc:sldChg>
      <pc:sldChg chg="addSp delSp modSp add mod ord">
        <pc:chgData name="Jefferson Passerini" userId="ec684a97d9b6a829" providerId="LiveId" clId="{0D3EC812-DF3E-44FC-AEC5-A86A05F03D8F}" dt="2024-04-09T13:33:49.861" v="4159" actId="1036"/>
        <pc:sldMkLst>
          <pc:docMk/>
          <pc:sldMk cId="2084743815" sldId="303"/>
        </pc:sldMkLst>
        <pc:picChg chg="del">
          <ac:chgData name="Jefferson Passerini" userId="ec684a97d9b6a829" providerId="LiveId" clId="{0D3EC812-DF3E-44FC-AEC5-A86A05F03D8F}" dt="2024-04-09T13:32:51.221" v="4148" actId="478"/>
          <ac:picMkLst>
            <pc:docMk/>
            <pc:sldMk cId="2084743815" sldId="303"/>
            <ac:picMk id="5" creationId="{E305F1FF-FC1E-E84D-2D94-6CBB440CBB2B}"/>
          </ac:picMkLst>
        </pc:picChg>
        <pc:picChg chg="add mod ord">
          <ac:chgData name="Jefferson Passerini" userId="ec684a97d9b6a829" providerId="LiveId" clId="{0D3EC812-DF3E-44FC-AEC5-A86A05F03D8F}" dt="2024-04-09T13:33:49.861" v="4159" actId="1036"/>
          <ac:picMkLst>
            <pc:docMk/>
            <pc:sldMk cId="2084743815" sldId="303"/>
            <ac:picMk id="6" creationId="{D900F2EC-9DAF-86DE-4397-F4CA3DF736C7}"/>
          </ac:picMkLst>
        </pc:picChg>
      </pc:sldChg>
      <pc:sldChg chg="del">
        <pc:chgData name="Jefferson Passerini" userId="ec684a97d9b6a829" providerId="LiveId" clId="{0D3EC812-DF3E-44FC-AEC5-A86A05F03D8F}" dt="2024-04-09T12:33:04.205" v="59" actId="47"/>
        <pc:sldMkLst>
          <pc:docMk/>
          <pc:sldMk cId="2777239028" sldId="303"/>
        </pc:sldMkLst>
      </pc:sldChg>
      <pc:sldChg chg="modSp add mod">
        <pc:chgData name="Jefferson Passerini" userId="ec684a97d9b6a829" providerId="LiveId" clId="{0D3EC812-DF3E-44FC-AEC5-A86A05F03D8F}" dt="2024-04-09T13:36:43.582" v="4655" actId="20577"/>
        <pc:sldMkLst>
          <pc:docMk/>
          <pc:sldMk cId="2781354095" sldId="304"/>
        </pc:sldMkLst>
        <pc:spChg chg="mod">
          <ac:chgData name="Jefferson Passerini" userId="ec684a97d9b6a829" providerId="LiveId" clId="{0D3EC812-DF3E-44FC-AEC5-A86A05F03D8F}" dt="2024-04-09T13:36:43.582" v="4655" actId="20577"/>
          <ac:spMkLst>
            <pc:docMk/>
            <pc:sldMk cId="2781354095" sldId="304"/>
            <ac:spMk id="3" creationId="{212081E4-07F6-C689-2ACC-B6CADD634983}"/>
          </ac:spMkLst>
        </pc:spChg>
      </pc:sldChg>
      <pc:sldChg chg="del">
        <pc:chgData name="Jefferson Passerini" userId="ec684a97d9b6a829" providerId="LiveId" clId="{0D3EC812-DF3E-44FC-AEC5-A86A05F03D8F}" dt="2024-04-09T12:33:08.909" v="68" actId="47"/>
        <pc:sldMkLst>
          <pc:docMk/>
          <pc:sldMk cId="3214453046" sldId="304"/>
        </pc:sldMkLst>
      </pc:sldChg>
      <pc:sldChg chg="modSp add mod">
        <pc:chgData name="Jefferson Passerini" userId="ec684a97d9b6a829" providerId="LiveId" clId="{0D3EC812-DF3E-44FC-AEC5-A86A05F03D8F}" dt="2024-04-09T13:41:37.790" v="5173" actId="20577"/>
        <pc:sldMkLst>
          <pc:docMk/>
          <pc:sldMk cId="2920996491" sldId="305"/>
        </pc:sldMkLst>
        <pc:spChg chg="mod">
          <ac:chgData name="Jefferson Passerini" userId="ec684a97d9b6a829" providerId="LiveId" clId="{0D3EC812-DF3E-44FC-AEC5-A86A05F03D8F}" dt="2024-04-09T13:41:37.790" v="5173" actId="20577"/>
          <ac:spMkLst>
            <pc:docMk/>
            <pc:sldMk cId="2920996491" sldId="305"/>
            <ac:spMk id="3" creationId="{212081E4-07F6-C689-2ACC-B6CADD634983}"/>
          </ac:spMkLst>
        </pc:spChg>
      </pc:sldChg>
      <pc:sldChg chg="del">
        <pc:chgData name="Jefferson Passerini" userId="ec684a97d9b6a829" providerId="LiveId" clId="{0D3EC812-DF3E-44FC-AEC5-A86A05F03D8F}" dt="2024-04-09T12:33:04.689" v="60" actId="47"/>
        <pc:sldMkLst>
          <pc:docMk/>
          <pc:sldMk cId="3877001045" sldId="305"/>
        </pc:sldMkLst>
      </pc:sldChg>
      <pc:sldChg chg="modSp add mod">
        <pc:chgData name="Jefferson Passerini" userId="ec684a97d9b6a829" providerId="LiveId" clId="{0D3EC812-DF3E-44FC-AEC5-A86A05F03D8F}" dt="2024-04-09T13:45:23.311" v="5983" actId="20577"/>
        <pc:sldMkLst>
          <pc:docMk/>
          <pc:sldMk cId="815073194" sldId="306"/>
        </pc:sldMkLst>
        <pc:spChg chg="mod">
          <ac:chgData name="Jefferson Passerini" userId="ec684a97d9b6a829" providerId="LiveId" clId="{0D3EC812-DF3E-44FC-AEC5-A86A05F03D8F}" dt="2024-04-09T13:45:23.311" v="5983" actId="20577"/>
          <ac:spMkLst>
            <pc:docMk/>
            <pc:sldMk cId="815073194" sldId="306"/>
            <ac:spMk id="3" creationId="{212081E4-07F6-C689-2ACC-B6CADD634983}"/>
          </ac:spMkLst>
        </pc:spChg>
      </pc:sldChg>
      <pc:sldChg chg="del">
        <pc:chgData name="Jefferson Passerini" userId="ec684a97d9b6a829" providerId="LiveId" clId="{0D3EC812-DF3E-44FC-AEC5-A86A05F03D8F}" dt="2024-04-09T12:33:09.362" v="69" actId="47"/>
        <pc:sldMkLst>
          <pc:docMk/>
          <pc:sldMk cId="4036473807" sldId="306"/>
        </pc:sldMkLst>
      </pc:sldChg>
      <pc:sldChg chg="del">
        <pc:chgData name="Jefferson Passerini" userId="ec684a97d9b6a829" providerId="LiveId" clId="{0D3EC812-DF3E-44FC-AEC5-A86A05F03D8F}" dt="2024-04-09T12:33:05.127" v="61" actId="47"/>
        <pc:sldMkLst>
          <pc:docMk/>
          <pc:sldMk cId="2365482107" sldId="307"/>
        </pc:sldMkLst>
      </pc:sldChg>
      <pc:sldChg chg="modSp add mod">
        <pc:chgData name="Jefferson Passerini" userId="ec684a97d9b6a829" providerId="LiveId" clId="{0D3EC812-DF3E-44FC-AEC5-A86A05F03D8F}" dt="2024-04-09T13:45:16.387" v="5981" actId="20577"/>
        <pc:sldMkLst>
          <pc:docMk/>
          <pc:sldMk cId="3218803249" sldId="307"/>
        </pc:sldMkLst>
        <pc:spChg chg="mod">
          <ac:chgData name="Jefferson Passerini" userId="ec684a97d9b6a829" providerId="LiveId" clId="{0D3EC812-DF3E-44FC-AEC5-A86A05F03D8F}" dt="2024-04-09T13:45:16.387" v="5981" actId="20577"/>
          <ac:spMkLst>
            <pc:docMk/>
            <pc:sldMk cId="3218803249" sldId="307"/>
            <ac:spMk id="3" creationId="{212081E4-07F6-C689-2ACC-B6CADD634983}"/>
          </ac:spMkLst>
        </pc:spChg>
      </pc:sldChg>
      <pc:sldChg chg="modSp add mod">
        <pc:chgData name="Jefferson Passerini" userId="ec684a97d9b6a829" providerId="LiveId" clId="{0D3EC812-DF3E-44FC-AEC5-A86A05F03D8F}" dt="2024-04-09T13:48:58.049" v="6680" actId="27636"/>
        <pc:sldMkLst>
          <pc:docMk/>
          <pc:sldMk cId="3891694540" sldId="308"/>
        </pc:sldMkLst>
        <pc:spChg chg="mod">
          <ac:chgData name="Jefferson Passerini" userId="ec684a97d9b6a829" providerId="LiveId" clId="{0D3EC812-DF3E-44FC-AEC5-A86A05F03D8F}" dt="2024-04-09T13:48:58.049" v="6680" actId="27636"/>
          <ac:spMkLst>
            <pc:docMk/>
            <pc:sldMk cId="3891694540" sldId="308"/>
            <ac:spMk id="3" creationId="{212081E4-07F6-C689-2ACC-B6CADD634983}"/>
          </ac:spMkLst>
        </pc:spChg>
      </pc:sldChg>
      <pc:sldChg chg="del">
        <pc:chgData name="Jefferson Passerini" userId="ec684a97d9b6a829" providerId="LiveId" clId="{0D3EC812-DF3E-44FC-AEC5-A86A05F03D8F}" dt="2024-04-09T12:33:05.549" v="62" actId="47"/>
        <pc:sldMkLst>
          <pc:docMk/>
          <pc:sldMk cId="3969855783" sldId="308"/>
        </pc:sldMkLst>
      </pc:sldChg>
      <pc:sldChg chg="del">
        <pc:chgData name="Jefferson Passerini" userId="ec684a97d9b6a829" providerId="LiveId" clId="{0D3EC812-DF3E-44FC-AEC5-A86A05F03D8F}" dt="2024-04-09T12:33:05.971" v="63" actId="47"/>
        <pc:sldMkLst>
          <pc:docMk/>
          <pc:sldMk cId="184367122" sldId="309"/>
        </pc:sldMkLst>
      </pc:sldChg>
      <pc:sldChg chg="add">
        <pc:chgData name="Jefferson Passerini" userId="ec684a97d9b6a829" providerId="LiveId" clId="{0D3EC812-DF3E-44FC-AEC5-A86A05F03D8F}" dt="2024-04-09T13:49:04.097" v="6681" actId="2890"/>
        <pc:sldMkLst>
          <pc:docMk/>
          <pc:sldMk cId="1047556284" sldId="309"/>
        </pc:sldMkLst>
      </pc:sldChg>
      <pc:sldChg chg="modSp add ord">
        <pc:chgData name="Jefferson Passerini" userId="ec684a97d9b6a829" providerId="LiveId" clId="{0D3EC812-DF3E-44FC-AEC5-A86A05F03D8F}" dt="2024-04-09T13:50:05.795" v="6694" actId="20577"/>
        <pc:sldMkLst>
          <pc:docMk/>
          <pc:sldMk cId="1142396243" sldId="310"/>
        </pc:sldMkLst>
        <pc:spChg chg="mod">
          <ac:chgData name="Jefferson Passerini" userId="ec684a97d9b6a829" providerId="LiveId" clId="{0D3EC812-DF3E-44FC-AEC5-A86A05F03D8F}" dt="2024-04-09T13:50:05.795" v="6694" actId="20577"/>
          <ac:spMkLst>
            <pc:docMk/>
            <pc:sldMk cId="1142396243" sldId="310"/>
            <ac:spMk id="2" creationId="{2E243026-E16F-9CDD-AE56-CF691B008A41}"/>
          </ac:spMkLst>
        </pc:spChg>
      </pc:sldChg>
      <pc:sldChg chg="del">
        <pc:chgData name="Jefferson Passerini" userId="ec684a97d9b6a829" providerId="LiveId" clId="{0D3EC812-DF3E-44FC-AEC5-A86A05F03D8F}" dt="2024-04-09T12:33:06.393" v="64" actId="47"/>
        <pc:sldMkLst>
          <pc:docMk/>
          <pc:sldMk cId="3423178199" sldId="310"/>
        </pc:sldMkLst>
      </pc:sldChg>
      <pc:sldChg chg="addSp delSp modSp add mod ord">
        <pc:chgData name="Jefferson Passerini" userId="ec684a97d9b6a829" providerId="LiveId" clId="{0D3EC812-DF3E-44FC-AEC5-A86A05F03D8F}" dt="2024-04-09T15:22:25.095" v="8004" actId="20577"/>
        <pc:sldMkLst>
          <pc:docMk/>
          <pc:sldMk cId="1429668923" sldId="311"/>
        </pc:sldMkLst>
        <pc:spChg chg="mod">
          <ac:chgData name="Jefferson Passerini" userId="ec684a97d9b6a829" providerId="LiveId" clId="{0D3EC812-DF3E-44FC-AEC5-A86A05F03D8F}" dt="2024-04-09T15:22:25.095" v="8004" actId="20577"/>
          <ac:spMkLst>
            <pc:docMk/>
            <pc:sldMk cId="1429668923" sldId="311"/>
            <ac:spMk id="3" creationId="{212081E4-07F6-C689-2ACC-B6CADD634983}"/>
          </ac:spMkLst>
        </pc:spChg>
        <pc:spChg chg="add mod">
          <ac:chgData name="Jefferson Passerini" userId="ec684a97d9b6a829" providerId="LiveId" clId="{0D3EC812-DF3E-44FC-AEC5-A86A05F03D8F}" dt="2024-04-09T15:18:39.258" v="7674" actId="20577"/>
          <ac:spMkLst>
            <pc:docMk/>
            <pc:sldMk cId="1429668923" sldId="311"/>
            <ac:spMk id="6" creationId="{B8075746-B0C3-344D-7C35-A73D11D11F2B}"/>
          </ac:spMkLst>
        </pc:spChg>
        <pc:spChg chg="add mod">
          <ac:chgData name="Jefferson Passerini" userId="ec684a97d9b6a829" providerId="LiveId" clId="{0D3EC812-DF3E-44FC-AEC5-A86A05F03D8F}" dt="2024-04-09T15:18:55.933" v="7679" actId="1076"/>
          <ac:spMkLst>
            <pc:docMk/>
            <pc:sldMk cId="1429668923" sldId="311"/>
            <ac:spMk id="7" creationId="{5294E239-9B7C-D008-D338-A991DFEBB2F0}"/>
          </ac:spMkLst>
        </pc:spChg>
        <pc:picChg chg="add del mod">
          <ac:chgData name="Jefferson Passerini" userId="ec684a97d9b6a829" providerId="LiveId" clId="{0D3EC812-DF3E-44FC-AEC5-A86A05F03D8F}" dt="2024-04-09T15:19:39.376" v="7838" actId="478"/>
          <ac:picMkLst>
            <pc:docMk/>
            <pc:sldMk cId="1429668923" sldId="311"/>
            <ac:picMk id="5" creationId="{A2ABDE05-8936-A553-9490-3775C43C7BB0}"/>
          </ac:picMkLst>
        </pc:picChg>
        <pc:picChg chg="add mod">
          <ac:chgData name="Jefferson Passerini" userId="ec684a97d9b6a829" providerId="LiveId" clId="{0D3EC812-DF3E-44FC-AEC5-A86A05F03D8F}" dt="2024-04-09T15:22:07.828" v="7971" actId="1076"/>
          <ac:picMkLst>
            <pc:docMk/>
            <pc:sldMk cId="1429668923" sldId="311"/>
            <ac:picMk id="9" creationId="{FDE501D7-EB13-FBEE-3640-26C629540F39}"/>
          </ac:picMkLst>
        </pc:picChg>
        <pc:picChg chg="add mod">
          <ac:chgData name="Jefferson Passerini" userId="ec684a97d9b6a829" providerId="LiveId" clId="{0D3EC812-DF3E-44FC-AEC5-A86A05F03D8F}" dt="2024-04-09T15:22:15.126" v="7975" actId="1038"/>
          <ac:picMkLst>
            <pc:docMk/>
            <pc:sldMk cId="1429668923" sldId="311"/>
            <ac:picMk id="11" creationId="{914B9602-E36A-248D-462C-96CA3B8B9586}"/>
          </ac:picMkLst>
        </pc:picChg>
      </pc:sldChg>
      <pc:sldChg chg="del">
        <pc:chgData name="Jefferson Passerini" userId="ec684a97d9b6a829" providerId="LiveId" clId="{0D3EC812-DF3E-44FC-AEC5-A86A05F03D8F}" dt="2024-04-09T12:33:07.330" v="65" actId="47"/>
        <pc:sldMkLst>
          <pc:docMk/>
          <pc:sldMk cId="3976152965" sldId="311"/>
        </pc:sldMkLst>
      </pc:sldChg>
      <pc:sldChg chg="addSp delSp modSp add mod">
        <pc:chgData name="Jefferson Passerini" userId="ec684a97d9b6a829" providerId="LiveId" clId="{0D3EC812-DF3E-44FC-AEC5-A86A05F03D8F}" dt="2024-04-09T13:53:53.696" v="6746" actId="1076"/>
        <pc:sldMkLst>
          <pc:docMk/>
          <pc:sldMk cId="530681167" sldId="312"/>
        </pc:sldMkLst>
        <pc:spChg chg="mod">
          <ac:chgData name="Jefferson Passerini" userId="ec684a97d9b6a829" providerId="LiveId" clId="{0D3EC812-DF3E-44FC-AEC5-A86A05F03D8F}" dt="2024-04-09T13:53:28.765" v="6739" actId="1076"/>
          <ac:spMkLst>
            <pc:docMk/>
            <pc:sldMk cId="530681167" sldId="312"/>
            <ac:spMk id="3" creationId="{212081E4-07F6-C689-2ACC-B6CADD634983}"/>
          </ac:spMkLst>
        </pc:spChg>
        <pc:picChg chg="add mod">
          <ac:chgData name="Jefferson Passerini" userId="ec684a97d9b6a829" providerId="LiveId" clId="{0D3EC812-DF3E-44FC-AEC5-A86A05F03D8F}" dt="2024-04-09T13:53:53.696" v="6746" actId="1076"/>
          <ac:picMkLst>
            <pc:docMk/>
            <pc:sldMk cId="530681167" sldId="312"/>
            <ac:picMk id="5" creationId="{E8CF226D-0A1C-5FEB-124F-F544837312EC}"/>
          </ac:picMkLst>
        </pc:picChg>
        <pc:picChg chg="del">
          <ac:chgData name="Jefferson Passerini" userId="ec684a97d9b6a829" providerId="LiveId" clId="{0D3EC812-DF3E-44FC-AEC5-A86A05F03D8F}" dt="2024-04-09T13:53:31.078" v="6740" actId="478"/>
          <ac:picMkLst>
            <pc:docMk/>
            <pc:sldMk cId="530681167" sldId="312"/>
            <ac:picMk id="6" creationId="{DDD42937-1067-2766-6211-8382AAB5DABB}"/>
          </ac:picMkLst>
        </pc:picChg>
      </pc:sldChg>
      <pc:sldChg chg="del">
        <pc:chgData name="Jefferson Passerini" userId="ec684a97d9b6a829" providerId="LiveId" clId="{0D3EC812-DF3E-44FC-AEC5-A86A05F03D8F}" dt="2024-04-09T12:33:07.830" v="66" actId="47"/>
        <pc:sldMkLst>
          <pc:docMk/>
          <pc:sldMk cId="1059700921" sldId="312"/>
        </pc:sldMkLst>
      </pc:sldChg>
      <pc:sldChg chg="addSp delSp modSp add mod">
        <pc:chgData name="Jefferson Passerini" userId="ec684a97d9b6a829" providerId="LiveId" clId="{0D3EC812-DF3E-44FC-AEC5-A86A05F03D8F}" dt="2024-04-09T14:00:51.082" v="7274" actId="1076"/>
        <pc:sldMkLst>
          <pc:docMk/>
          <pc:sldMk cId="22609872" sldId="313"/>
        </pc:sldMkLst>
        <pc:spChg chg="mod">
          <ac:chgData name="Jefferson Passerini" userId="ec684a97d9b6a829" providerId="LiveId" clId="{0D3EC812-DF3E-44FC-AEC5-A86A05F03D8F}" dt="2024-04-09T13:56:13.349" v="6872" actId="27636"/>
          <ac:spMkLst>
            <pc:docMk/>
            <pc:sldMk cId="22609872" sldId="313"/>
            <ac:spMk id="3" creationId="{212081E4-07F6-C689-2ACC-B6CADD634983}"/>
          </ac:spMkLst>
        </pc:spChg>
        <pc:graphicFrameChg chg="add mod modGraphic">
          <ac:chgData name="Jefferson Passerini" userId="ec684a97d9b6a829" providerId="LiveId" clId="{0D3EC812-DF3E-44FC-AEC5-A86A05F03D8F}" dt="2024-04-09T14:00:51.082" v="7274" actId="1076"/>
          <ac:graphicFrameMkLst>
            <pc:docMk/>
            <pc:sldMk cId="22609872" sldId="313"/>
            <ac:graphicFrameMk id="2" creationId="{45D555C9-4BFC-82A8-9645-A002DBA5DB6F}"/>
          </ac:graphicFrameMkLst>
        </pc:graphicFrameChg>
        <pc:picChg chg="del">
          <ac:chgData name="Jefferson Passerini" userId="ec684a97d9b6a829" providerId="LiveId" clId="{0D3EC812-DF3E-44FC-AEC5-A86A05F03D8F}" dt="2024-04-09T13:56:40.949" v="6873" actId="478"/>
          <ac:picMkLst>
            <pc:docMk/>
            <pc:sldMk cId="22609872" sldId="313"/>
            <ac:picMk id="5" creationId="{E8CF226D-0A1C-5FEB-124F-F544837312EC}"/>
          </ac:picMkLst>
        </pc:picChg>
      </pc:sldChg>
      <pc:sldChg chg="del">
        <pc:chgData name="Jefferson Passerini" userId="ec684a97d9b6a829" providerId="LiveId" clId="{0D3EC812-DF3E-44FC-AEC5-A86A05F03D8F}" dt="2024-04-09T12:33:08.284" v="67" actId="47"/>
        <pc:sldMkLst>
          <pc:docMk/>
          <pc:sldMk cId="1164132330" sldId="313"/>
        </pc:sldMkLst>
      </pc:sldChg>
      <pc:sldChg chg="delSp add del setBg delDesignElem">
        <pc:chgData name="Jefferson Passerini" userId="ec684a97d9b6a829" providerId="LiveId" clId="{0D3EC812-DF3E-44FC-AEC5-A86A05F03D8F}" dt="2024-04-09T14:03:46.737" v="7586" actId="47"/>
        <pc:sldMkLst>
          <pc:docMk/>
          <pc:sldMk cId="169602089" sldId="314"/>
        </pc:sldMkLst>
        <pc:spChg chg="del">
          <ac:chgData name="Jefferson Passerini" userId="ec684a97d9b6a829" providerId="LiveId" clId="{0D3EC812-DF3E-44FC-AEC5-A86A05F03D8F}" dt="2024-04-09T14:03:44.423" v="7585"/>
          <ac:spMkLst>
            <pc:docMk/>
            <pc:sldMk cId="169602089" sldId="314"/>
            <ac:spMk id="104" creationId="{E91DC736-0EF8-4F87-9146-EBF1D2EE4D3D}"/>
          </ac:spMkLst>
        </pc:spChg>
        <pc:spChg chg="del">
          <ac:chgData name="Jefferson Passerini" userId="ec684a97d9b6a829" providerId="LiveId" clId="{0D3EC812-DF3E-44FC-AEC5-A86A05F03D8F}" dt="2024-04-09T14:03:44.423" v="7585"/>
          <ac:spMkLst>
            <pc:docMk/>
            <pc:sldMk cId="169602089" sldId="314"/>
            <ac:spMk id="106" creationId="{097CD68E-23E3-4007-8847-CD0944C4F7BE}"/>
          </ac:spMkLst>
        </pc:spChg>
        <pc:spChg chg="del">
          <ac:chgData name="Jefferson Passerini" userId="ec684a97d9b6a829" providerId="LiveId" clId="{0D3EC812-DF3E-44FC-AEC5-A86A05F03D8F}" dt="2024-04-09T14:03:44.423" v="7585"/>
          <ac:spMkLst>
            <pc:docMk/>
            <pc:sldMk cId="169602089" sldId="314"/>
            <ac:spMk id="108" creationId="{AF2F604E-43BE-4DC3-B983-E071523364F8}"/>
          </ac:spMkLst>
        </pc:spChg>
        <pc:spChg chg="del">
          <ac:chgData name="Jefferson Passerini" userId="ec684a97d9b6a829" providerId="LiveId" clId="{0D3EC812-DF3E-44FC-AEC5-A86A05F03D8F}" dt="2024-04-09T14:03:44.423" v="7585"/>
          <ac:spMkLst>
            <pc:docMk/>
            <pc:sldMk cId="169602089" sldId="314"/>
            <ac:spMk id="110" creationId="{08C9B587-E65E-4B52-B37C-ABEBB6E87928}"/>
          </ac:spMkLst>
        </pc:spChg>
      </pc:sldChg>
      <pc:sldChg chg="del">
        <pc:chgData name="Jefferson Passerini" userId="ec684a97d9b6a829" providerId="LiveId" clId="{0D3EC812-DF3E-44FC-AEC5-A86A05F03D8F}" dt="2024-04-09T12:33:13.253" v="78" actId="47"/>
        <pc:sldMkLst>
          <pc:docMk/>
          <pc:sldMk cId="742354239" sldId="314"/>
        </pc:sldMkLst>
      </pc:sldChg>
      <pc:sldChg chg="modSp add ord">
        <pc:chgData name="Jefferson Passerini" userId="ec684a97d9b6a829" providerId="LiveId" clId="{0D3EC812-DF3E-44FC-AEC5-A86A05F03D8F}" dt="2024-04-09T14:03:58.847" v="7596" actId="5793"/>
        <pc:sldMkLst>
          <pc:docMk/>
          <pc:sldMk cId="3959958002" sldId="314"/>
        </pc:sldMkLst>
        <pc:spChg chg="mod">
          <ac:chgData name="Jefferson Passerini" userId="ec684a97d9b6a829" providerId="LiveId" clId="{0D3EC812-DF3E-44FC-AEC5-A86A05F03D8F}" dt="2024-04-09T14:03:58.847" v="7596" actId="5793"/>
          <ac:spMkLst>
            <pc:docMk/>
            <pc:sldMk cId="3959958002" sldId="314"/>
            <ac:spMk id="2" creationId="{2E243026-E16F-9CDD-AE56-CF691B008A41}"/>
          </ac:spMkLst>
        </pc:spChg>
      </pc:sldChg>
      <pc:sldChg chg="del">
        <pc:chgData name="Jefferson Passerini" userId="ec684a97d9b6a829" providerId="LiveId" clId="{0D3EC812-DF3E-44FC-AEC5-A86A05F03D8F}" dt="2024-04-09T12:33:14.175" v="80" actId="47"/>
        <pc:sldMkLst>
          <pc:docMk/>
          <pc:sldMk cId="1146416026" sldId="315"/>
        </pc:sldMkLst>
      </pc:sldChg>
      <pc:sldChg chg="addSp delSp modSp add mod">
        <pc:chgData name="Jefferson Passerini" userId="ec684a97d9b6a829" providerId="LiveId" clId="{0D3EC812-DF3E-44FC-AEC5-A86A05F03D8F}" dt="2024-04-09T15:17:37.438" v="7665" actId="20577"/>
        <pc:sldMkLst>
          <pc:docMk/>
          <pc:sldMk cId="3364087648" sldId="315"/>
        </pc:sldMkLst>
        <pc:spChg chg="del">
          <ac:chgData name="Jefferson Passerini" userId="ec684a97d9b6a829" providerId="LiveId" clId="{0D3EC812-DF3E-44FC-AEC5-A86A05F03D8F}" dt="2024-04-09T15:10:11.732" v="7599" actId="478"/>
          <ac:spMkLst>
            <pc:docMk/>
            <pc:sldMk cId="3364087648" sldId="315"/>
            <ac:spMk id="3" creationId="{212081E4-07F6-C689-2ACC-B6CADD634983}"/>
          </ac:spMkLst>
        </pc:spChg>
        <pc:spChg chg="add del mod">
          <ac:chgData name="Jefferson Passerini" userId="ec684a97d9b6a829" providerId="LiveId" clId="{0D3EC812-DF3E-44FC-AEC5-A86A05F03D8F}" dt="2024-04-09T15:10:13.544" v="7600" actId="478"/>
          <ac:spMkLst>
            <pc:docMk/>
            <pc:sldMk cId="3364087648" sldId="315"/>
            <ac:spMk id="6" creationId="{929443BC-020D-9D5F-9E88-DFFB2F368928}"/>
          </ac:spMkLst>
        </pc:spChg>
        <pc:spChg chg="add mod">
          <ac:chgData name="Jefferson Passerini" userId="ec684a97d9b6a829" providerId="LiveId" clId="{0D3EC812-DF3E-44FC-AEC5-A86A05F03D8F}" dt="2024-04-09T15:16:09.413" v="7613" actId="1582"/>
          <ac:spMkLst>
            <pc:docMk/>
            <pc:sldMk cId="3364087648" sldId="315"/>
            <ac:spMk id="9" creationId="{1E68704B-1BBB-922F-A101-ACC33BADEA96}"/>
          </ac:spMkLst>
        </pc:spChg>
        <pc:spChg chg="add mod">
          <ac:chgData name="Jefferson Passerini" userId="ec684a97d9b6a829" providerId="LiveId" clId="{0D3EC812-DF3E-44FC-AEC5-A86A05F03D8F}" dt="2024-04-09T15:16:56.071" v="7617" actId="208"/>
          <ac:spMkLst>
            <pc:docMk/>
            <pc:sldMk cId="3364087648" sldId="315"/>
            <ac:spMk id="10" creationId="{7915A296-0C56-1EFB-44FA-E653A4824C51}"/>
          </ac:spMkLst>
        </pc:spChg>
        <pc:spChg chg="add mod">
          <ac:chgData name="Jefferson Passerini" userId="ec684a97d9b6a829" providerId="LiveId" clId="{0D3EC812-DF3E-44FC-AEC5-A86A05F03D8F}" dt="2024-04-09T15:17:22.528" v="7649" actId="14100"/>
          <ac:spMkLst>
            <pc:docMk/>
            <pc:sldMk cId="3364087648" sldId="315"/>
            <ac:spMk id="11" creationId="{8D4969B5-52E4-90BC-74BD-B35F5B908441}"/>
          </ac:spMkLst>
        </pc:spChg>
        <pc:spChg chg="add mod">
          <ac:chgData name="Jefferson Passerini" userId="ec684a97d9b6a829" providerId="LiveId" clId="{0D3EC812-DF3E-44FC-AEC5-A86A05F03D8F}" dt="2024-04-09T15:17:37.438" v="7665" actId="20577"/>
          <ac:spMkLst>
            <pc:docMk/>
            <pc:sldMk cId="3364087648" sldId="315"/>
            <ac:spMk id="12" creationId="{B4997C3C-7763-7A8B-EDF5-6105D93E06A6}"/>
          </ac:spMkLst>
        </pc:spChg>
        <pc:graphicFrameChg chg="del">
          <ac:chgData name="Jefferson Passerini" userId="ec684a97d9b6a829" providerId="LiveId" clId="{0D3EC812-DF3E-44FC-AEC5-A86A05F03D8F}" dt="2024-04-09T15:10:06.434" v="7598" actId="478"/>
          <ac:graphicFrameMkLst>
            <pc:docMk/>
            <pc:sldMk cId="3364087648" sldId="315"/>
            <ac:graphicFrameMk id="2" creationId="{45D555C9-4BFC-82A8-9645-A002DBA5DB6F}"/>
          </ac:graphicFrameMkLst>
        </pc:graphicFrameChg>
        <pc:picChg chg="add mod">
          <ac:chgData name="Jefferson Passerini" userId="ec684a97d9b6a829" providerId="LiveId" clId="{0D3EC812-DF3E-44FC-AEC5-A86A05F03D8F}" dt="2024-04-09T15:10:54.780" v="7610" actId="1076"/>
          <ac:picMkLst>
            <pc:docMk/>
            <pc:sldMk cId="3364087648" sldId="315"/>
            <ac:picMk id="8" creationId="{F6548410-1518-93E1-E626-171D471291A3}"/>
          </ac:picMkLst>
        </pc:picChg>
      </pc:sldChg>
      <pc:sldChg chg="addSp modSp add mod">
        <pc:chgData name="Jefferson Passerini" userId="ec684a97d9b6a829" providerId="LiveId" clId="{0D3EC812-DF3E-44FC-AEC5-A86A05F03D8F}" dt="2024-04-09T18:56:58.511" v="8133" actId="27636"/>
        <pc:sldMkLst>
          <pc:docMk/>
          <pc:sldMk cId="1317984918" sldId="316"/>
        </pc:sldMkLst>
        <pc:spChg chg="mod">
          <ac:chgData name="Jefferson Passerini" userId="ec684a97d9b6a829" providerId="LiveId" clId="{0D3EC812-DF3E-44FC-AEC5-A86A05F03D8F}" dt="2024-04-09T18:56:58.511" v="8133" actId="27636"/>
          <ac:spMkLst>
            <pc:docMk/>
            <pc:sldMk cId="1317984918" sldId="316"/>
            <ac:spMk id="3" creationId="{212081E4-07F6-C689-2ACC-B6CADD634983}"/>
          </ac:spMkLst>
        </pc:spChg>
        <pc:spChg chg="add mod">
          <ac:chgData name="Jefferson Passerini" userId="ec684a97d9b6a829" providerId="LiveId" clId="{0D3EC812-DF3E-44FC-AEC5-A86A05F03D8F}" dt="2024-04-09T18:56:26.430" v="8012" actId="14100"/>
          <ac:spMkLst>
            <pc:docMk/>
            <pc:sldMk cId="1317984918" sldId="316"/>
            <ac:spMk id="5" creationId="{551D1CD2-BEF4-8ADD-2E8E-C994C53A724F}"/>
          </ac:spMkLst>
        </pc:spChg>
        <pc:picChg chg="add mod">
          <ac:chgData name="Jefferson Passerini" userId="ec684a97d9b6a829" providerId="LiveId" clId="{0D3EC812-DF3E-44FC-AEC5-A86A05F03D8F}" dt="2024-04-09T18:56:02.164" v="8008" actId="1076"/>
          <ac:picMkLst>
            <pc:docMk/>
            <pc:sldMk cId="1317984918" sldId="316"/>
            <ac:picMk id="2" creationId="{E371FE25-6685-6BF7-AF94-5C075F019117}"/>
          </ac:picMkLst>
        </pc:picChg>
      </pc:sldChg>
      <pc:sldChg chg="del">
        <pc:chgData name="Jefferson Passerini" userId="ec684a97d9b6a829" providerId="LiveId" clId="{0D3EC812-DF3E-44FC-AEC5-A86A05F03D8F}" dt="2024-04-09T12:33:18.456" v="89" actId="47"/>
        <pc:sldMkLst>
          <pc:docMk/>
          <pc:sldMk cId="3138280479" sldId="316"/>
        </pc:sldMkLst>
      </pc:sldChg>
      <pc:sldChg chg="addSp delSp modSp add mod">
        <pc:chgData name="Jefferson Passerini" userId="ec684a97d9b6a829" providerId="LiveId" clId="{0D3EC812-DF3E-44FC-AEC5-A86A05F03D8F}" dt="2024-04-09T18:59:14.133" v="8252" actId="1076"/>
        <pc:sldMkLst>
          <pc:docMk/>
          <pc:sldMk cId="2989884605" sldId="317"/>
        </pc:sldMkLst>
        <pc:spChg chg="mod">
          <ac:chgData name="Jefferson Passerini" userId="ec684a97d9b6a829" providerId="LiveId" clId="{0D3EC812-DF3E-44FC-AEC5-A86A05F03D8F}" dt="2024-04-09T18:57:44.848" v="8242" actId="14100"/>
          <ac:spMkLst>
            <pc:docMk/>
            <pc:sldMk cId="2989884605" sldId="317"/>
            <ac:spMk id="3" creationId="{212081E4-07F6-C689-2ACC-B6CADD634983}"/>
          </ac:spMkLst>
        </pc:spChg>
        <pc:spChg chg="mod ord">
          <ac:chgData name="Jefferson Passerini" userId="ec684a97d9b6a829" providerId="LiveId" clId="{0D3EC812-DF3E-44FC-AEC5-A86A05F03D8F}" dt="2024-04-09T18:58:44.280" v="8249" actId="14100"/>
          <ac:spMkLst>
            <pc:docMk/>
            <pc:sldMk cId="2989884605" sldId="317"/>
            <ac:spMk id="5" creationId="{551D1CD2-BEF4-8ADD-2E8E-C994C53A724F}"/>
          </ac:spMkLst>
        </pc:spChg>
        <pc:picChg chg="del">
          <ac:chgData name="Jefferson Passerini" userId="ec684a97d9b6a829" providerId="LiveId" clId="{0D3EC812-DF3E-44FC-AEC5-A86A05F03D8F}" dt="2024-04-09T18:58:47.879" v="8250" actId="478"/>
          <ac:picMkLst>
            <pc:docMk/>
            <pc:sldMk cId="2989884605" sldId="317"/>
            <ac:picMk id="2" creationId="{E371FE25-6685-6BF7-AF94-5C075F019117}"/>
          </ac:picMkLst>
        </pc:picChg>
        <pc:picChg chg="add mod">
          <ac:chgData name="Jefferson Passerini" userId="ec684a97d9b6a829" providerId="LiveId" clId="{0D3EC812-DF3E-44FC-AEC5-A86A05F03D8F}" dt="2024-04-09T18:58:22.764" v="8244" actId="1076"/>
          <ac:picMkLst>
            <pc:docMk/>
            <pc:sldMk cId="2989884605" sldId="317"/>
            <ac:picMk id="7" creationId="{84837E50-6C60-99D4-9DB2-48091E8D508D}"/>
          </ac:picMkLst>
        </pc:picChg>
        <pc:picChg chg="add mod">
          <ac:chgData name="Jefferson Passerini" userId="ec684a97d9b6a829" providerId="LiveId" clId="{0D3EC812-DF3E-44FC-AEC5-A86A05F03D8F}" dt="2024-04-09T18:59:14.133" v="8252" actId="1076"/>
          <ac:picMkLst>
            <pc:docMk/>
            <pc:sldMk cId="2989884605" sldId="317"/>
            <ac:picMk id="9" creationId="{5FB8A6D0-5081-2F32-9C09-D5892E629558}"/>
          </ac:picMkLst>
        </pc:picChg>
      </pc:sldChg>
      <pc:sldChg chg="del">
        <pc:chgData name="Jefferson Passerini" userId="ec684a97d9b6a829" providerId="LiveId" clId="{0D3EC812-DF3E-44FC-AEC5-A86A05F03D8F}" dt="2024-04-09T12:33:14.659" v="81" actId="47"/>
        <pc:sldMkLst>
          <pc:docMk/>
          <pc:sldMk cId="3223805706" sldId="317"/>
        </pc:sldMkLst>
      </pc:sldChg>
      <pc:sldChg chg="addSp delSp modSp add mod">
        <pc:chgData name="Jefferson Passerini" userId="ec684a97d9b6a829" providerId="LiveId" clId="{0D3EC812-DF3E-44FC-AEC5-A86A05F03D8F}" dt="2024-04-09T19:01:56.085" v="8510" actId="113"/>
        <pc:sldMkLst>
          <pc:docMk/>
          <pc:sldMk cId="1064546200" sldId="318"/>
        </pc:sldMkLst>
        <pc:spChg chg="mod">
          <ac:chgData name="Jefferson Passerini" userId="ec684a97d9b6a829" providerId="LiveId" clId="{0D3EC812-DF3E-44FC-AEC5-A86A05F03D8F}" dt="2024-04-09T19:00:52.870" v="8368" actId="20577"/>
          <ac:spMkLst>
            <pc:docMk/>
            <pc:sldMk cId="1064546200" sldId="318"/>
            <ac:spMk id="3" creationId="{212081E4-07F6-C689-2ACC-B6CADD634983}"/>
          </ac:spMkLst>
        </pc:spChg>
        <pc:spChg chg="mod">
          <ac:chgData name="Jefferson Passerini" userId="ec684a97d9b6a829" providerId="LiveId" clId="{0D3EC812-DF3E-44FC-AEC5-A86A05F03D8F}" dt="2024-04-09T18:59:48.840" v="8297" actId="1036"/>
          <ac:spMkLst>
            <pc:docMk/>
            <pc:sldMk cId="1064546200" sldId="318"/>
            <ac:spMk id="5" creationId="{551D1CD2-BEF4-8ADD-2E8E-C994C53A724F}"/>
          </ac:spMkLst>
        </pc:spChg>
        <pc:spChg chg="add mod">
          <ac:chgData name="Jefferson Passerini" userId="ec684a97d9b6a829" providerId="LiveId" clId="{0D3EC812-DF3E-44FC-AEC5-A86A05F03D8F}" dt="2024-04-09T19:01:56.085" v="8510" actId="113"/>
          <ac:spMkLst>
            <pc:docMk/>
            <pc:sldMk cId="1064546200" sldId="318"/>
            <ac:spMk id="8" creationId="{69520C15-45DF-42D2-1F6A-680AE67281F2}"/>
          </ac:spMkLst>
        </pc:spChg>
        <pc:picChg chg="add mod">
          <ac:chgData name="Jefferson Passerini" userId="ec684a97d9b6a829" providerId="LiveId" clId="{0D3EC812-DF3E-44FC-AEC5-A86A05F03D8F}" dt="2024-04-09T19:00:17.405" v="8300" actId="1076"/>
          <ac:picMkLst>
            <pc:docMk/>
            <pc:sldMk cId="1064546200" sldId="318"/>
            <ac:picMk id="6" creationId="{C4C8937F-C56E-5F87-B2A0-0DE98C5F7F73}"/>
          </ac:picMkLst>
        </pc:picChg>
        <pc:picChg chg="del">
          <ac:chgData name="Jefferson Passerini" userId="ec684a97d9b6a829" providerId="LiveId" clId="{0D3EC812-DF3E-44FC-AEC5-A86A05F03D8F}" dt="2024-04-09T18:59:54.273" v="8298" actId="478"/>
          <ac:picMkLst>
            <pc:docMk/>
            <pc:sldMk cId="1064546200" sldId="318"/>
            <ac:picMk id="9" creationId="{5FB8A6D0-5081-2F32-9C09-D5892E629558}"/>
          </ac:picMkLst>
        </pc:picChg>
      </pc:sldChg>
      <pc:sldChg chg="del">
        <pc:chgData name="Jefferson Passerini" userId="ec684a97d9b6a829" providerId="LiveId" clId="{0D3EC812-DF3E-44FC-AEC5-A86A05F03D8F}" dt="2024-04-09T12:33:15.128" v="82" actId="47"/>
        <pc:sldMkLst>
          <pc:docMk/>
          <pc:sldMk cId="1252704191" sldId="318"/>
        </pc:sldMkLst>
      </pc:sldChg>
      <pc:sldChg chg="addSp delSp modSp add mod">
        <pc:chgData name="Jefferson Passerini" userId="ec684a97d9b6a829" providerId="LiveId" clId="{0D3EC812-DF3E-44FC-AEC5-A86A05F03D8F}" dt="2024-04-09T20:10:14.340" v="9306" actId="1076"/>
        <pc:sldMkLst>
          <pc:docMk/>
          <pc:sldMk cId="3204853332" sldId="319"/>
        </pc:sldMkLst>
        <pc:spChg chg="mod">
          <ac:chgData name="Jefferson Passerini" userId="ec684a97d9b6a829" providerId="LiveId" clId="{0D3EC812-DF3E-44FC-AEC5-A86A05F03D8F}" dt="2024-04-09T19:07:11.364" v="8644" actId="20577"/>
          <ac:spMkLst>
            <pc:docMk/>
            <pc:sldMk cId="3204853332" sldId="319"/>
            <ac:spMk id="3" creationId="{212081E4-07F6-C689-2ACC-B6CADD634983}"/>
          </ac:spMkLst>
        </pc:spChg>
        <pc:spChg chg="mod">
          <ac:chgData name="Jefferson Passerini" userId="ec684a97d9b6a829" providerId="LiveId" clId="{0D3EC812-DF3E-44FC-AEC5-A86A05F03D8F}" dt="2024-04-09T19:07:16.774" v="8645" actId="1076"/>
          <ac:spMkLst>
            <pc:docMk/>
            <pc:sldMk cId="3204853332" sldId="319"/>
            <ac:spMk id="5" creationId="{551D1CD2-BEF4-8ADD-2E8E-C994C53A724F}"/>
          </ac:spMkLst>
        </pc:spChg>
        <pc:spChg chg="del">
          <ac:chgData name="Jefferson Passerini" userId="ec684a97d9b6a829" providerId="LiveId" clId="{0D3EC812-DF3E-44FC-AEC5-A86A05F03D8F}" dt="2024-04-09T19:06:32.859" v="8512" actId="478"/>
          <ac:spMkLst>
            <pc:docMk/>
            <pc:sldMk cId="3204853332" sldId="319"/>
            <ac:spMk id="8" creationId="{69520C15-45DF-42D2-1F6A-680AE67281F2}"/>
          </ac:spMkLst>
        </pc:spChg>
        <pc:spChg chg="add mod">
          <ac:chgData name="Jefferson Passerini" userId="ec684a97d9b6a829" providerId="LiveId" clId="{0D3EC812-DF3E-44FC-AEC5-A86A05F03D8F}" dt="2024-04-09T19:07:34.573" v="8649" actId="208"/>
          <ac:spMkLst>
            <pc:docMk/>
            <pc:sldMk cId="3204853332" sldId="319"/>
            <ac:spMk id="10" creationId="{B29D806D-D432-6BB7-57A4-4C036E73BB18}"/>
          </ac:spMkLst>
        </pc:spChg>
        <pc:spChg chg="add mod">
          <ac:chgData name="Jefferson Passerini" userId="ec684a97d9b6a829" providerId="LiveId" clId="{0D3EC812-DF3E-44FC-AEC5-A86A05F03D8F}" dt="2024-04-09T19:07:47.901" v="8652" actId="14100"/>
          <ac:spMkLst>
            <pc:docMk/>
            <pc:sldMk cId="3204853332" sldId="319"/>
            <ac:spMk id="11" creationId="{F858D8FB-06FC-1278-63B6-0ED158DF3767}"/>
          </ac:spMkLst>
        </pc:spChg>
        <pc:spChg chg="add mod">
          <ac:chgData name="Jefferson Passerini" userId="ec684a97d9b6a829" providerId="LiveId" clId="{0D3EC812-DF3E-44FC-AEC5-A86A05F03D8F}" dt="2024-04-09T20:10:01.295" v="9304" actId="1076"/>
          <ac:spMkLst>
            <pc:docMk/>
            <pc:sldMk cId="3204853332" sldId="319"/>
            <ac:spMk id="12" creationId="{F31C5F0F-29CC-71C8-21A6-4D0D2DE86223}"/>
          </ac:spMkLst>
        </pc:spChg>
        <pc:spChg chg="add mod">
          <ac:chgData name="Jefferson Passerini" userId="ec684a97d9b6a829" providerId="LiveId" clId="{0D3EC812-DF3E-44FC-AEC5-A86A05F03D8F}" dt="2024-04-09T20:10:14.340" v="9306" actId="1076"/>
          <ac:spMkLst>
            <pc:docMk/>
            <pc:sldMk cId="3204853332" sldId="319"/>
            <ac:spMk id="13" creationId="{FBA5A7B9-BD79-08F5-AD4B-95631027903D}"/>
          </ac:spMkLst>
        </pc:spChg>
        <pc:picChg chg="del">
          <ac:chgData name="Jefferson Passerini" userId="ec684a97d9b6a829" providerId="LiveId" clId="{0D3EC812-DF3E-44FC-AEC5-A86A05F03D8F}" dt="2024-04-09T19:06:34.165" v="8513" actId="478"/>
          <ac:picMkLst>
            <pc:docMk/>
            <pc:sldMk cId="3204853332" sldId="319"/>
            <ac:picMk id="6" creationId="{C4C8937F-C56E-5F87-B2A0-0DE98C5F7F73}"/>
          </ac:picMkLst>
        </pc:picChg>
        <pc:picChg chg="add mod">
          <ac:chgData name="Jefferson Passerini" userId="ec684a97d9b6a829" providerId="LiveId" clId="{0D3EC812-DF3E-44FC-AEC5-A86A05F03D8F}" dt="2024-04-09T19:06:38.199" v="8515" actId="1076"/>
          <ac:picMkLst>
            <pc:docMk/>
            <pc:sldMk cId="3204853332" sldId="319"/>
            <ac:picMk id="9" creationId="{A89ADFBC-A2FC-353A-F09C-E049FEA22974}"/>
          </ac:picMkLst>
        </pc:picChg>
      </pc:sldChg>
      <pc:sldChg chg="del">
        <pc:chgData name="Jefferson Passerini" userId="ec684a97d9b6a829" providerId="LiveId" clId="{0D3EC812-DF3E-44FC-AEC5-A86A05F03D8F}" dt="2024-04-09T12:33:15.581" v="83" actId="47"/>
        <pc:sldMkLst>
          <pc:docMk/>
          <pc:sldMk cId="3762498758" sldId="319"/>
        </pc:sldMkLst>
      </pc:sldChg>
      <pc:sldChg chg="addSp delSp modSp add mod">
        <pc:chgData name="Jefferson Passerini" userId="ec684a97d9b6a829" providerId="LiveId" clId="{0D3EC812-DF3E-44FC-AEC5-A86A05F03D8F}" dt="2024-04-09T19:44:43.201" v="9160" actId="1035"/>
        <pc:sldMkLst>
          <pc:docMk/>
          <pc:sldMk cId="3403162065" sldId="320"/>
        </pc:sldMkLst>
        <pc:spChg chg="mod">
          <ac:chgData name="Jefferson Passerini" userId="ec684a97d9b6a829" providerId="LiveId" clId="{0D3EC812-DF3E-44FC-AEC5-A86A05F03D8F}" dt="2024-04-09T19:10:47.508" v="8746" actId="20577"/>
          <ac:spMkLst>
            <pc:docMk/>
            <pc:sldMk cId="3403162065" sldId="320"/>
            <ac:spMk id="3" creationId="{212081E4-07F6-C689-2ACC-B6CADD634983}"/>
          </ac:spMkLst>
        </pc:spChg>
        <pc:spChg chg="mod">
          <ac:chgData name="Jefferson Passerini" userId="ec684a97d9b6a829" providerId="LiveId" clId="{0D3EC812-DF3E-44FC-AEC5-A86A05F03D8F}" dt="2024-04-09T19:09:05.223" v="8710" actId="1076"/>
          <ac:spMkLst>
            <pc:docMk/>
            <pc:sldMk cId="3403162065" sldId="320"/>
            <ac:spMk id="5" creationId="{551D1CD2-BEF4-8ADD-2E8E-C994C53A724F}"/>
          </ac:spMkLst>
        </pc:spChg>
        <pc:spChg chg="mod">
          <ac:chgData name="Jefferson Passerini" userId="ec684a97d9b6a829" providerId="LiveId" clId="{0D3EC812-DF3E-44FC-AEC5-A86A05F03D8F}" dt="2024-04-09T19:44:43.201" v="9160" actId="1035"/>
          <ac:spMkLst>
            <pc:docMk/>
            <pc:sldMk cId="3403162065" sldId="320"/>
            <ac:spMk id="10" creationId="{B29D806D-D432-6BB7-57A4-4C036E73BB18}"/>
          </ac:spMkLst>
        </pc:spChg>
        <pc:spChg chg="del">
          <ac:chgData name="Jefferson Passerini" userId="ec684a97d9b6a829" providerId="LiveId" clId="{0D3EC812-DF3E-44FC-AEC5-A86A05F03D8F}" dt="2024-04-09T19:10:51.627" v="8747" actId="478"/>
          <ac:spMkLst>
            <pc:docMk/>
            <pc:sldMk cId="3403162065" sldId="320"/>
            <ac:spMk id="11" creationId="{F858D8FB-06FC-1278-63B6-0ED158DF3767}"/>
          </ac:spMkLst>
        </pc:spChg>
        <pc:spChg chg="add mod">
          <ac:chgData name="Jefferson Passerini" userId="ec684a97d9b6a829" providerId="LiveId" clId="{0D3EC812-DF3E-44FC-AEC5-A86A05F03D8F}" dt="2024-04-09T19:12:22.973" v="8841" actId="14100"/>
          <ac:spMkLst>
            <pc:docMk/>
            <pc:sldMk cId="3403162065" sldId="320"/>
            <ac:spMk id="13" creationId="{4938BEAF-C222-D422-FAB5-AB247747DFD9}"/>
          </ac:spMkLst>
        </pc:spChg>
        <pc:picChg chg="add mod ord">
          <ac:chgData name="Jefferson Passerini" userId="ec684a97d9b6a829" providerId="LiveId" clId="{0D3EC812-DF3E-44FC-AEC5-A86A05F03D8F}" dt="2024-04-09T19:10:54.513" v="8748" actId="1076"/>
          <ac:picMkLst>
            <pc:docMk/>
            <pc:sldMk cId="3403162065" sldId="320"/>
            <ac:picMk id="6" creationId="{E13C237E-728D-0703-E400-CE541474FAFA}"/>
          </ac:picMkLst>
        </pc:picChg>
        <pc:picChg chg="del">
          <ac:chgData name="Jefferson Passerini" userId="ec684a97d9b6a829" providerId="LiveId" clId="{0D3EC812-DF3E-44FC-AEC5-A86A05F03D8F}" dt="2024-04-09T19:09:06.996" v="8711" actId="478"/>
          <ac:picMkLst>
            <pc:docMk/>
            <pc:sldMk cId="3403162065" sldId="320"/>
            <ac:picMk id="9" creationId="{A89ADFBC-A2FC-353A-F09C-E049FEA22974}"/>
          </ac:picMkLst>
        </pc:picChg>
        <pc:picChg chg="add mod">
          <ac:chgData name="Jefferson Passerini" userId="ec684a97d9b6a829" providerId="LiveId" clId="{0D3EC812-DF3E-44FC-AEC5-A86A05F03D8F}" dt="2024-04-09T19:11:24.405" v="8752" actId="1076"/>
          <ac:picMkLst>
            <pc:docMk/>
            <pc:sldMk cId="3403162065" sldId="320"/>
            <ac:picMk id="12" creationId="{03E23FFB-0962-B64D-8A7D-A8B0C63726B9}"/>
          </ac:picMkLst>
        </pc:picChg>
      </pc:sldChg>
      <pc:sldChg chg="del">
        <pc:chgData name="Jefferson Passerini" userId="ec684a97d9b6a829" providerId="LiveId" clId="{0D3EC812-DF3E-44FC-AEC5-A86A05F03D8F}" dt="2024-04-09T12:33:16.081" v="84" actId="47"/>
        <pc:sldMkLst>
          <pc:docMk/>
          <pc:sldMk cId="3452871164" sldId="320"/>
        </pc:sldMkLst>
      </pc:sldChg>
      <pc:sldChg chg="modSp add mod ord">
        <pc:chgData name="Jefferson Passerini" userId="ec684a97d9b6a829" providerId="LiveId" clId="{0D3EC812-DF3E-44FC-AEC5-A86A05F03D8F}" dt="2024-04-09T19:34:46.605" v="9029" actId="208"/>
        <pc:sldMkLst>
          <pc:docMk/>
          <pc:sldMk cId="3655215406" sldId="321"/>
        </pc:sldMkLst>
        <pc:spChg chg="mod">
          <ac:chgData name="Jefferson Passerini" userId="ec684a97d9b6a829" providerId="LiveId" clId="{0D3EC812-DF3E-44FC-AEC5-A86A05F03D8F}" dt="2024-04-09T19:13:20.466" v="8960" actId="113"/>
          <ac:spMkLst>
            <pc:docMk/>
            <pc:sldMk cId="3655215406" sldId="321"/>
            <ac:spMk id="3" creationId="{212081E4-07F6-C689-2ACC-B6CADD634983}"/>
          </ac:spMkLst>
        </pc:spChg>
        <pc:spChg chg="mod">
          <ac:chgData name="Jefferson Passerini" userId="ec684a97d9b6a829" providerId="LiveId" clId="{0D3EC812-DF3E-44FC-AEC5-A86A05F03D8F}" dt="2024-04-09T19:34:46.605" v="9029" actId="208"/>
          <ac:spMkLst>
            <pc:docMk/>
            <pc:sldMk cId="3655215406" sldId="321"/>
            <ac:spMk id="5" creationId="{551D1CD2-BEF4-8ADD-2E8E-C994C53A724F}"/>
          </ac:spMkLst>
        </pc:spChg>
      </pc:sldChg>
      <pc:sldChg chg="del">
        <pc:chgData name="Jefferson Passerini" userId="ec684a97d9b6a829" providerId="LiveId" clId="{0D3EC812-DF3E-44FC-AEC5-A86A05F03D8F}" dt="2024-04-09T12:33:16.518" v="85" actId="47"/>
        <pc:sldMkLst>
          <pc:docMk/>
          <pc:sldMk cId="4012342914" sldId="321"/>
        </pc:sldMkLst>
      </pc:sldChg>
      <pc:sldChg chg="del">
        <pc:chgData name="Jefferson Passerini" userId="ec684a97d9b6a829" providerId="LiveId" clId="{0D3EC812-DF3E-44FC-AEC5-A86A05F03D8F}" dt="2024-04-09T12:33:16.987" v="86" actId="47"/>
        <pc:sldMkLst>
          <pc:docMk/>
          <pc:sldMk cId="1595083778" sldId="322"/>
        </pc:sldMkLst>
      </pc:sldChg>
      <pc:sldChg chg="addSp delSp modSp add mod">
        <pc:chgData name="Jefferson Passerini" userId="ec684a97d9b6a829" providerId="LiveId" clId="{0D3EC812-DF3E-44FC-AEC5-A86A05F03D8F}" dt="2024-04-09T19:42:00.772" v="9054" actId="14100"/>
        <pc:sldMkLst>
          <pc:docMk/>
          <pc:sldMk cId="3559243362" sldId="322"/>
        </pc:sldMkLst>
        <pc:spChg chg="mod">
          <ac:chgData name="Jefferson Passerini" userId="ec684a97d9b6a829" providerId="LiveId" clId="{0D3EC812-DF3E-44FC-AEC5-A86A05F03D8F}" dt="2024-04-09T19:13:50.833" v="9026" actId="20577"/>
          <ac:spMkLst>
            <pc:docMk/>
            <pc:sldMk cId="3559243362" sldId="322"/>
            <ac:spMk id="3" creationId="{212081E4-07F6-C689-2ACC-B6CADD634983}"/>
          </ac:spMkLst>
        </pc:spChg>
        <pc:spChg chg="del">
          <ac:chgData name="Jefferson Passerini" userId="ec684a97d9b6a829" providerId="LiveId" clId="{0D3EC812-DF3E-44FC-AEC5-A86A05F03D8F}" dt="2024-04-09T19:14:04.352" v="9028" actId="478"/>
          <ac:spMkLst>
            <pc:docMk/>
            <pc:sldMk cId="3559243362" sldId="322"/>
            <ac:spMk id="5" creationId="{551D1CD2-BEF4-8ADD-2E8E-C994C53A724F}"/>
          </ac:spMkLst>
        </pc:spChg>
        <pc:spChg chg="add mod">
          <ac:chgData name="Jefferson Passerini" userId="ec684a97d9b6a829" providerId="LiveId" clId="{0D3EC812-DF3E-44FC-AEC5-A86A05F03D8F}" dt="2024-04-09T19:42:00.772" v="9054" actId="14100"/>
          <ac:spMkLst>
            <pc:docMk/>
            <pc:sldMk cId="3559243362" sldId="322"/>
            <ac:spMk id="10" creationId="{54B69D53-2C49-D3E7-08B4-8ADF3B6FBA02}"/>
          </ac:spMkLst>
        </pc:spChg>
        <pc:picChg chg="del">
          <ac:chgData name="Jefferson Passerini" userId="ec684a97d9b6a829" providerId="LiveId" clId="{0D3EC812-DF3E-44FC-AEC5-A86A05F03D8F}" dt="2024-04-09T19:14:02.532" v="9027" actId="478"/>
          <ac:picMkLst>
            <pc:docMk/>
            <pc:sldMk cId="3559243362" sldId="322"/>
            <ac:picMk id="2" creationId="{E371FE25-6685-6BF7-AF94-5C075F019117}"/>
          </ac:picMkLst>
        </pc:picChg>
        <pc:picChg chg="add mod">
          <ac:chgData name="Jefferson Passerini" userId="ec684a97d9b6a829" providerId="LiveId" clId="{0D3EC812-DF3E-44FC-AEC5-A86A05F03D8F}" dt="2024-04-09T19:41:18.106" v="9049" actId="1038"/>
          <ac:picMkLst>
            <pc:docMk/>
            <pc:sldMk cId="3559243362" sldId="322"/>
            <ac:picMk id="7" creationId="{121A104E-A99A-751A-6AAA-E2C1D419FB13}"/>
          </ac:picMkLst>
        </pc:picChg>
        <pc:picChg chg="add mod">
          <ac:chgData name="Jefferson Passerini" userId="ec684a97d9b6a829" providerId="LiveId" clId="{0D3EC812-DF3E-44FC-AEC5-A86A05F03D8F}" dt="2024-04-09T19:41:45.798" v="9051" actId="1076"/>
          <ac:picMkLst>
            <pc:docMk/>
            <pc:sldMk cId="3559243362" sldId="322"/>
            <ac:picMk id="9" creationId="{F0A04CC4-E05E-9EC1-1161-F3181F28F60A}"/>
          </ac:picMkLst>
        </pc:picChg>
      </pc:sldChg>
      <pc:sldChg chg="addSp delSp modSp add mod">
        <pc:chgData name="Jefferson Passerini" userId="ec684a97d9b6a829" providerId="LiveId" clId="{0D3EC812-DF3E-44FC-AEC5-A86A05F03D8F}" dt="2024-04-09T19:43:31.504" v="9103" actId="1076"/>
        <pc:sldMkLst>
          <pc:docMk/>
          <pc:sldMk cId="2956732599" sldId="323"/>
        </pc:sldMkLst>
        <pc:spChg chg="mod">
          <ac:chgData name="Jefferson Passerini" userId="ec684a97d9b6a829" providerId="LiveId" clId="{0D3EC812-DF3E-44FC-AEC5-A86A05F03D8F}" dt="2024-04-09T19:43:23.687" v="9101" actId="14100"/>
          <ac:spMkLst>
            <pc:docMk/>
            <pc:sldMk cId="2956732599" sldId="323"/>
            <ac:spMk id="3" creationId="{212081E4-07F6-C689-2ACC-B6CADD634983}"/>
          </ac:spMkLst>
        </pc:spChg>
        <pc:spChg chg="mod">
          <ac:chgData name="Jefferson Passerini" userId="ec684a97d9b6a829" providerId="LiveId" clId="{0D3EC812-DF3E-44FC-AEC5-A86A05F03D8F}" dt="2024-04-09T19:43:31.504" v="9103" actId="1076"/>
          <ac:spMkLst>
            <pc:docMk/>
            <pc:sldMk cId="2956732599" sldId="323"/>
            <ac:spMk id="10" creationId="{54B69D53-2C49-D3E7-08B4-8ADF3B6FBA02}"/>
          </ac:spMkLst>
        </pc:spChg>
        <pc:picChg chg="add mod">
          <ac:chgData name="Jefferson Passerini" userId="ec684a97d9b6a829" providerId="LiveId" clId="{0D3EC812-DF3E-44FC-AEC5-A86A05F03D8F}" dt="2024-04-09T19:43:11.333" v="9098" actId="1076"/>
          <ac:picMkLst>
            <pc:docMk/>
            <pc:sldMk cId="2956732599" sldId="323"/>
            <ac:picMk id="5" creationId="{D7AF7ADF-0898-F1F3-C355-2FC549849AC6}"/>
          </ac:picMkLst>
        </pc:picChg>
        <pc:picChg chg="del">
          <ac:chgData name="Jefferson Passerini" userId="ec684a97d9b6a829" providerId="LiveId" clId="{0D3EC812-DF3E-44FC-AEC5-A86A05F03D8F}" dt="2024-04-09T19:42:18.588" v="9056" actId="478"/>
          <ac:picMkLst>
            <pc:docMk/>
            <pc:sldMk cId="2956732599" sldId="323"/>
            <ac:picMk id="7" creationId="{121A104E-A99A-751A-6AAA-E2C1D419FB13}"/>
          </ac:picMkLst>
        </pc:picChg>
        <pc:picChg chg="mod">
          <ac:chgData name="Jefferson Passerini" userId="ec684a97d9b6a829" providerId="LiveId" clId="{0D3EC812-DF3E-44FC-AEC5-A86A05F03D8F}" dt="2024-04-09T19:43:25.817" v="9102" actId="1076"/>
          <ac:picMkLst>
            <pc:docMk/>
            <pc:sldMk cId="2956732599" sldId="323"/>
            <ac:picMk id="9" creationId="{F0A04CC4-E05E-9EC1-1161-F3181F28F60A}"/>
          </ac:picMkLst>
        </pc:picChg>
      </pc:sldChg>
      <pc:sldChg chg="del">
        <pc:chgData name="Jefferson Passerini" userId="ec684a97d9b6a829" providerId="LiveId" clId="{0D3EC812-DF3E-44FC-AEC5-A86A05F03D8F}" dt="2024-04-09T12:33:17.456" v="87" actId="47"/>
        <pc:sldMkLst>
          <pc:docMk/>
          <pc:sldMk cId="4186016689" sldId="323"/>
        </pc:sldMkLst>
      </pc:sldChg>
      <pc:sldChg chg="del">
        <pc:chgData name="Jefferson Passerini" userId="ec684a97d9b6a829" providerId="LiveId" clId="{0D3EC812-DF3E-44FC-AEC5-A86A05F03D8F}" dt="2024-04-09T12:33:17.940" v="88" actId="47"/>
        <pc:sldMkLst>
          <pc:docMk/>
          <pc:sldMk cId="1055853781" sldId="324"/>
        </pc:sldMkLst>
      </pc:sldChg>
      <pc:sldChg chg="addSp delSp modSp add mod">
        <pc:chgData name="Jefferson Passerini" userId="ec684a97d9b6a829" providerId="LiveId" clId="{0D3EC812-DF3E-44FC-AEC5-A86A05F03D8F}" dt="2024-04-09T19:44:59.885" v="9164" actId="14100"/>
        <pc:sldMkLst>
          <pc:docMk/>
          <pc:sldMk cId="1967746261" sldId="324"/>
        </pc:sldMkLst>
        <pc:spChg chg="mod">
          <ac:chgData name="Jefferson Passerini" userId="ec684a97d9b6a829" providerId="LiveId" clId="{0D3EC812-DF3E-44FC-AEC5-A86A05F03D8F}" dt="2024-04-09T19:44:04.922" v="9152" actId="20577"/>
          <ac:spMkLst>
            <pc:docMk/>
            <pc:sldMk cId="1967746261" sldId="324"/>
            <ac:spMk id="3" creationId="{212081E4-07F6-C689-2ACC-B6CADD634983}"/>
          </ac:spMkLst>
        </pc:spChg>
        <pc:spChg chg="add mod">
          <ac:chgData name="Jefferson Passerini" userId="ec684a97d9b6a829" providerId="LiveId" clId="{0D3EC812-DF3E-44FC-AEC5-A86A05F03D8F}" dt="2024-04-09T19:44:59.885" v="9164" actId="14100"/>
          <ac:spMkLst>
            <pc:docMk/>
            <pc:sldMk cId="1967746261" sldId="324"/>
            <ac:spMk id="7" creationId="{7F43007D-3645-C2D9-35D9-F1D7F829BFB8}"/>
          </ac:spMkLst>
        </pc:spChg>
        <pc:spChg chg="mod">
          <ac:chgData name="Jefferson Passerini" userId="ec684a97d9b6a829" providerId="LiveId" clId="{0D3EC812-DF3E-44FC-AEC5-A86A05F03D8F}" dt="2024-04-09T19:44:09.259" v="9153" actId="1076"/>
          <ac:spMkLst>
            <pc:docMk/>
            <pc:sldMk cId="1967746261" sldId="324"/>
            <ac:spMk id="10" creationId="{54B69D53-2C49-D3E7-08B4-8ADF3B6FBA02}"/>
          </ac:spMkLst>
        </pc:spChg>
        <pc:picChg chg="del">
          <ac:chgData name="Jefferson Passerini" userId="ec684a97d9b6a829" providerId="LiveId" clId="{0D3EC812-DF3E-44FC-AEC5-A86A05F03D8F}" dt="2024-04-09T19:44:12.152" v="9154" actId="478"/>
          <ac:picMkLst>
            <pc:docMk/>
            <pc:sldMk cId="1967746261" sldId="324"/>
            <ac:picMk id="5" creationId="{D7AF7ADF-0898-F1F3-C355-2FC549849AC6}"/>
          </ac:picMkLst>
        </pc:picChg>
        <pc:picChg chg="add mod">
          <ac:chgData name="Jefferson Passerini" userId="ec684a97d9b6a829" providerId="LiveId" clId="{0D3EC812-DF3E-44FC-AEC5-A86A05F03D8F}" dt="2024-04-09T19:44:32.247" v="9156" actId="1076"/>
          <ac:picMkLst>
            <pc:docMk/>
            <pc:sldMk cId="1967746261" sldId="324"/>
            <ac:picMk id="6" creationId="{17AE0D9D-9A27-A6DA-8A17-85CC329CF0D8}"/>
          </ac:picMkLst>
        </pc:picChg>
      </pc:sldChg>
      <pc:sldChg chg="addSp delSp modSp add mod">
        <pc:chgData name="Jefferson Passerini" userId="ec684a97d9b6a829" providerId="LiveId" clId="{0D3EC812-DF3E-44FC-AEC5-A86A05F03D8F}" dt="2024-04-09T19:46:42.585" v="9234" actId="20577"/>
        <pc:sldMkLst>
          <pc:docMk/>
          <pc:sldMk cId="3327465422" sldId="325"/>
        </pc:sldMkLst>
        <pc:spChg chg="mod">
          <ac:chgData name="Jefferson Passerini" userId="ec684a97d9b6a829" providerId="LiveId" clId="{0D3EC812-DF3E-44FC-AEC5-A86A05F03D8F}" dt="2024-04-09T19:46:42.585" v="9234" actId="20577"/>
          <ac:spMkLst>
            <pc:docMk/>
            <pc:sldMk cId="3327465422" sldId="325"/>
            <ac:spMk id="3" creationId="{212081E4-07F6-C689-2ACC-B6CADD634983}"/>
          </ac:spMkLst>
        </pc:spChg>
        <pc:spChg chg="del mod">
          <ac:chgData name="Jefferson Passerini" userId="ec684a97d9b6a829" providerId="LiveId" clId="{0D3EC812-DF3E-44FC-AEC5-A86A05F03D8F}" dt="2024-04-09T19:45:36.498" v="9170" actId="478"/>
          <ac:spMkLst>
            <pc:docMk/>
            <pc:sldMk cId="3327465422" sldId="325"/>
            <ac:spMk id="7" creationId="{7F43007D-3645-C2D9-35D9-F1D7F829BFB8}"/>
          </ac:spMkLst>
        </pc:spChg>
        <pc:spChg chg="mod">
          <ac:chgData name="Jefferson Passerini" userId="ec684a97d9b6a829" providerId="LiveId" clId="{0D3EC812-DF3E-44FC-AEC5-A86A05F03D8F}" dt="2024-04-09T19:45:51.163" v="9172" actId="1076"/>
          <ac:spMkLst>
            <pc:docMk/>
            <pc:sldMk cId="3327465422" sldId="325"/>
            <ac:spMk id="10" creationId="{54B69D53-2C49-D3E7-08B4-8ADF3B6FBA02}"/>
          </ac:spMkLst>
        </pc:spChg>
        <pc:picChg chg="add mod">
          <ac:chgData name="Jefferson Passerini" userId="ec684a97d9b6a829" providerId="LiveId" clId="{0D3EC812-DF3E-44FC-AEC5-A86A05F03D8F}" dt="2024-04-09T19:45:30.402" v="9168" actId="1076"/>
          <ac:picMkLst>
            <pc:docMk/>
            <pc:sldMk cId="3327465422" sldId="325"/>
            <ac:picMk id="5" creationId="{DCD5640D-F453-C96C-358C-9C40FCBCC6FC}"/>
          </ac:picMkLst>
        </pc:picChg>
        <pc:picChg chg="del">
          <ac:chgData name="Jefferson Passerini" userId="ec684a97d9b6a829" providerId="LiveId" clId="{0D3EC812-DF3E-44FC-AEC5-A86A05F03D8F}" dt="2024-04-09T19:45:08.934" v="9166" actId="478"/>
          <ac:picMkLst>
            <pc:docMk/>
            <pc:sldMk cId="3327465422" sldId="325"/>
            <ac:picMk id="6" creationId="{17AE0D9D-9A27-A6DA-8A17-85CC329CF0D8}"/>
          </ac:picMkLst>
        </pc:picChg>
        <pc:picChg chg="mod">
          <ac:chgData name="Jefferson Passerini" userId="ec684a97d9b6a829" providerId="LiveId" clId="{0D3EC812-DF3E-44FC-AEC5-A86A05F03D8F}" dt="2024-04-09T19:45:51.163" v="9172" actId="1076"/>
          <ac:picMkLst>
            <pc:docMk/>
            <pc:sldMk cId="3327465422" sldId="325"/>
            <ac:picMk id="9" creationId="{F0A04CC4-E05E-9EC1-1161-F3181F28F60A}"/>
          </ac:picMkLst>
        </pc:picChg>
      </pc:sldChg>
      <pc:sldChg chg="del">
        <pc:chgData name="Jefferson Passerini" userId="ec684a97d9b6a829" providerId="LiveId" clId="{0D3EC812-DF3E-44FC-AEC5-A86A05F03D8F}" dt="2024-04-09T12:33:13.690" v="79" actId="47"/>
        <pc:sldMkLst>
          <pc:docMk/>
          <pc:sldMk cId="4208602632" sldId="325"/>
        </pc:sldMkLst>
      </pc:sldChg>
      <pc:sldChg chg="del">
        <pc:chgData name="Jefferson Passerini" userId="ec684a97d9b6a829" providerId="LiveId" clId="{0D3EC812-DF3E-44FC-AEC5-A86A05F03D8F}" dt="2024-04-09T12:33:12.378" v="76" actId="47"/>
        <pc:sldMkLst>
          <pc:docMk/>
          <pc:sldMk cId="1048372592" sldId="326"/>
        </pc:sldMkLst>
      </pc:sldChg>
      <pc:sldChg chg="modSp add ord">
        <pc:chgData name="Jefferson Passerini" userId="ec684a97d9b6a829" providerId="LiveId" clId="{0D3EC812-DF3E-44FC-AEC5-A86A05F03D8F}" dt="2024-04-09T19:47:45.596" v="9244" actId="20577"/>
        <pc:sldMkLst>
          <pc:docMk/>
          <pc:sldMk cId="3683861715" sldId="326"/>
        </pc:sldMkLst>
        <pc:spChg chg="mod">
          <ac:chgData name="Jefferson Passerini" userId="ec684a97d9b6a829" providerId="LiveId" clId="{0D3EC812-DF3E-44FC-AEC5-A86A05F03D8F}" dt="2024-04-09T19:47:45.596" v="9244" actId="20577"/>
          <ac:spMkLst>
            <pc:docMk/>
            <pc:sldMk cId="3683861715" sldId="326"/>
            <ac:spMk id="2" creationId="{2E243026-E16F-9CDD-AE56-CF691B008A41}"/>
          </ac:spMkLst>
        </pc:spChg>
      </pc:sldChg>
      <pc:sldChg chg="del">
        <pc:chgData name="Jefferson Passerini" userId="ec684a97d9b6a829" providerId="LiveId" clId="{0D3EC812-DF3E-44FC-AEC5-A86A05F03D8F}" dt="2024-04-09T12:33:23.128" v="98" actId="47"/>
        <pc:sldMkLst>
          <pc:docMk/>
          <pc:sldMk cId="616224759" sldId="327"/>
        </pc:sldMkLst>
      </pc:sldChg>
      <pc:sldChg chg="addSp delSp modSp mod">
        <pc:chgData name="Jefferson Passerini" userId="ec684a97d9b6a829" providerId="LiveId" clId="{0D3EC812-DF3E-44FC-AEC5-A86A05F03D8F}" dt="2024-04-09T20:02:02.594" v="9252" actId="14100"/>
        <pc:sldMkLst>
          <pc:docMk/>
          <pc:sldMk cId="1446907976" sldId="327"/>
        </pc:sldMkLst>
        <pc:picChg chg="add mod">
          <ac:chgData name="Jefferson Passerini" userId="ec684a97d9b6a829" providerId="LiveId" clId="{0D3EC812-DF3E-44FC-AEC5-A86A05F03D8F}" dt="2024-04-09T20:01:33.775" v="9248" actId="14100"/>
          <ac:picMkLst>
            <pc:docMk/>
            <pc:sldMk cId="1446907976" sldId="327"/>
            <ac:picMk id="5" creationId="{3FF9807A-3B5F-AB16-747C-CC088C303E18}"/>
          </ac:picMkLst>
        </pc:picChg>
        <pc:picChg chg="del">
          <ac:chgData name="Jefferson Passerini" userId="ec684a97d9b6a829" providerId="LiveId" clId="{0D3EC812-DF3E-44FC-AEC5-A86A05F03D8F}" dt="2024-04-09T20:01:26.480" v="9245" actId="478"/>
          <ac:picMkLst>
            <pc:docMk/>
            <pc:sldMk cId="1446907976" sldId="327"/>
            <ac:picMk id="9" creationId="{FDE501D7-EB13-FBEE-3640-26C629540F39}"/>
          </ac:picMkLst>
        </pc:picChg>
        <pc:picChg chg="add mod">
          <ac:chgData name="Jefferson Passerini" userId="ec684a97d9b6a829" providerId="LiveId" clId="{0D3EC812-DF3E-44FC-AEC5-A86A05F03D8F}" dt="2024-04-09T20:02:02.594" v="9252" actId="14100"/>
          <ac:picMkLst>
            <pc:docMk/>
            <pc:sldMk cId="1446907976" sldId="327"/>
            <ac:picMk id="10" creationId="{3417E3B5-954D-E2FD-F3C2-146EF232E3C6}"/>
          </ac:picMkLst>
        </pc:picChg>
        <pc:picChg chg="del">
          <ac:chgData name="Jefferson Passerini" userId="ec684a97d9b6a829" providerId="LiveId" clId="{0D3EC812-DF3E-44FC-AEC5-A86A05F03D8F}" dt="2024-04-09T20:01:35.481" v="9249" actId="478"/>
          <ac:picMkLst>
            <pc:docMk/>
            <pc:sldMk cId="1446907976" sldId="327"/>
            <ac:picMk id="11" creationId="{914B9602-E36A-248D-462C-96CA3B8B9586}"/>
          </ac:picMkLst>
        </pc:picChg>
      </pc:sldChg>
      <pc:sldChg chg="del">
        <pc:chgData name="Jefferson Passerini" userId="ec684a97d9b6a829" providerId="LiveId" clId="{0D3EC812-DF3E-44FC-AEC5-A86A05F03D8F}" dt="2024-04-09T12:33:22.613" v="97" actId="47"/>
        <pc:sldMkLst>
          <pc:docMk/>
          <pc:sldMk cId="826455897" sldId="328"/>
        </pc:sldMkLst>
      </pc:sldChg>
      <pc:sldChg chg="del">
        <pc:chgData name="Jefferson Passerini" userId="ec684a97d9b6a829" providerId="LiveId" clId="{0D3EC812-DF3E-44FC-AEC5-A86A05F03D8F}" dt="2024-04-09T12:33:23.738" v="99" actId="47"/>
        <pc:sldMkLst>
          <pc:docMk/>
          <pc:sldMk cId="742674330" sldId="329"/>
        </pc:sldMkLst>
      </pc:sldChg>
      <pc:sldChg chg="addSp delSp modSp mod">
        <pc:chgData name="Jefferson Passerini" userId="ec684a97d9b6a829" providerId="LiveId" clId="{0D3EC812-DF3E-44FC-AEC5-A86A05F03D8F}" dt="2024-04-09T20:05:06.414" v="9266" actId="1076"/>
        <pc:sldMkLst>
          <pc:docMk/>
          <pc:sldMk cId="1008768862" sldId="329"/>
        </pc:sldMkLst>
        <pc:spChg chg="mod">
          <ac:chgData name="Jefferson Passerini" userId="ec684a97d9b6a829" providerId="LiveId" clId="{0D3EC812-DF3E-44FC-AEC5-A86A05F03D8F}" dt="2024-04-09T20:02:58.538" v="9259" actId="1076"/>
          <ac:spMkLst>
            <pc:docMk/>
            <pc:sldMk cId="1008768862" sldId="329"/>
            <ac:spMk id="5" creationId="{551D1CD2-BEF4-8ADD-2E8E-C994C53A724F}"/>
          </ac:spMkLst>
        </pc:spChg>
        <pc:picChg chg="add mod ord">
          <ac:chgData name="Jefferson Passerini" userId="ec684a97d9b6a829" providerId="LiveId" clId="{0D3EC812-DF3E-44FC-AEC5-A86A05F03D8F}" dt="2024-04-09T20:02:54.191" v="9258" actId="1076"/>
          <ac:picMkLst>
            <pc:docMk/>
            <pc:sldMk cId="1008768862" sldId="329"/>
            <ac:picMk id="6" creationId="{B85D9FA4-0205-D7B7-6761-D06F4C8B0F64}"/>
          </ac:picMkLst>
        </pc:picChg>
        <pc:picChg chg="del">
          <ac:chgData name="Jefferson Passerini" userId="ec684a97d9b6a829" providerId="LiveId" clId="{0D3EC812-DF3E-44FC-AEC5-A86A05F03D8F}" dt="2024-04-09T20:02:17.873" v="9253" actId="478"/>
          <ac:picMkLst>
            <pc:docMk/>
            <pc:sldMk cId="1008768862" sldId="329"/>
            <ac:picMk id="7" creationId="{84837E50-6C60-99D4-9DB2-48091E8D508D}"/>
          </ac:picMkLst>
        </pc:picChg>
        <pc:picChg chg="del">
          <ac:chgData name="Jefferson Passerini" userId="ec684a97d9b6a829" providerId="LiveId" clId="{0D3EC812-DF3E-44FC-AEC5-A86A05F03D8F}" dt="2024-04-09T20:03:02.547" v="9260" actId="478"/>
          <ac:picMkLst>
            <pc:docMk/>
            <pc:sldMk cId="1008768862" sldId="329"/>
            <ac:picMk id="9" creationId="{5FB8A6D0-5081-2F32-9C09-D5892E629558}"/>
          </ac:picMkLst>
        </pc:picChg>
        <pc:picChg chg="add mod">
          <ac:chgData name="Jefferson Passerini" userId="ec684a97d9b6a829" providerId="LiveId" clId="{0D3EC812-DF3E-44FC-AEC5-A86A05F03D8F}" dt="2024-04-09T20:05:06.414" v="9266" actId="1076"/>
          <ac:picMkLst>
            <pc:docMk/>
            <pc:sldMk cId="1008768862" sldId="329"/>
            <ac:picMk id="10" creationId="{7B423E27-C168-A625-B1CF-5E754E9590AD}"/>
          </ac:picMkLst>
        </pc:picChg>
      </pc:sldChg>
      <pc:sldChg chg="addSp delSp modSp mod">
        <pc:chgData name="Jefferson Passerini" userId="ec684a97d9b6a829" providerId="LiveId" clId="{0D3EC812-DF3E-44FC-AEC5-A86A05F03D8F}" dt="2024-04-09T20:08:00.403" v="9294" actId="14100"/>
        <pc:sldMkLst>
          <pc:docMk/>
          <pc:sldMk cId="687655575" sldId="330"/>
        </pc:sldMkLst>
        <pc:spChg chg="mod">
          <ac:chgData name="Jefferson Passerini" userId="ec684a97d9b6a829" providerId="LiveId" clId="{0D3EC812-DF3E-44FC-AEC5-A86A05F03D8F}" dt="2024-04-09T20:08:00.403" v="9294" actId="14100"/>
          <ac:spMkLst>
            <pc:docMk/>
            <pc:sldMk cId="687655575" sldId="330"/>
            <ac:spMk id="5" creationId="{551D1CD2-BEF4-8ADD-2E8E-C994C53A724F}"/>
          </ac:spMkLst>
        </pc:spChg>
        <pc:spChg chg="mod">
          <ac:chgData name="Jefferson Passerini" userId="ec684a97d9b6a829" providerId="LiveId" clId="{0D3EC812-DF3E-44FC-AEC5-A86A05F03D8F}" dt="2024-04-09T20:07:01.546" v="9287" actId="1036"/>
          <ac:spMkLst>
            <pc:docMk/>
            <pc:sldMk cId="687655575" sldId="330"/>
            <ac:spMk id="8" creationId="{69520C15-45DF-42D2-1F6A-680AE67281F2}"/>
          </ac:spMkLst>
        </pc:spChg>
        <pc:picChg chg="del">
          <ac:chgData name="Jefferson Passerini" userId="ec684a97d9b6a829" providerId="LiveId" clId="{0D3EC812-DF3E-44FC-AEC5-A86A05F03D8F}" dt="2024-04-09T20:06:22.931" v="9267" actId="478"/>
          <ac:picMkLst>
            <pc:docMk/>
            <pc:sldMk cId="687655575" sldId="330"/>
            <ac:picMk id="6" creationId="{C4C8937F-C56E-5F87-B2A0-0DE98C5F7F73}"/>
          </ac:picMkLst>
        </pc:picChg>
        <pc:picChg chg="del">
          <ac:chgData name="Jefferson Passerini" userId="ec684a97d9b6a829" providerId="LiveId" clId="{0D3EC812-DF3E-44FC-AEC5-A86A05F03D8F}" dt="2024-04-09T20:07:05.312" v="9288" actId="478"/>
          <ac:picMkLst>
            <pc:docMk/>
            <pc:sldMk cId="687655575" sldId="330"/>
            <ac:picMk id="7" creationId="{84837E50-6C60-99D4-9DB2-48091E8D508D}"/>
          </ac:picMkLst>
        </pc:picChg>
        <pc:picChg chg="add del">
          <ac:chgData name="Jefferson Passerini" userId="ec684a97d9b6a829" providerId="LiveId" clId="{0D3EC812-DF3E-44FC-AEC5-A86A05F03D8F}" dt="2024-04-09T20:06:27.325" v="9269" actId="478"/>
          <ac:picMkLst>
            <pc:docMk/>
            <pc:sldMk cId="687655575" sldId="330"/>
            <ac:picMk id="9" creationId="{DFBCB9F0-DF55-12D5-24F6-D94375049D66}"/>
          </ac:picMkLst>
        </pc:picChg>
        <pc:picChg chg="add mod">
          <ac:chgData name="Jefferson Passerini" userId="ec684a97d9b6a829" providerId="LiveId" clId="{0D3EC812-DF3E-44FC-AEC5-A86A05F03D8F}" dt="2024-04-09T20:06:52.355" v="9273" actId="1076"/>
          <ac:picMkLst>
            <pc:docMk/>
            <pc:sldMk cId="687655575" sldId="330"/>
            <ac:picMk id="11" creationId="{CEB00A66-BA19-4F13-2BD7-6498FB74B00F}"/>
          </ac:picMkLst>
        </pc:picChg>
        <pc:picChg chg="add mod ord">
          <ac:chgData name="Jefferson Passerini" userId="ec684a97d9b6a829" providerId="LiveId" clId="{0D3EC812-DF3E-44FC-AEC5-A86A05F03D8F}" dt="2024-04-09T20:07:54.529" v="9292" actId="167"/>
          <ac:picMkLst>
            <pc:docMk/>
            <pc:sldMk cId="687655575" sldId="330"/>
            <ac:picMk id="13" creationId="{A2653421-7BAB-D27B-50FD-DE8A00184E82}"/>
          </ac:picMkLst>
        </pc:picChg>
      </pc:sldChg>
      <pc:sldChg chg="del">
        <pc:chgData name="Jefferson Passerini" userId="ec684a97d9b6a829" providerId="LiveId" clId="{0D3EC812-DF3E-44FC-AEC5-A86A05F03D8F}" dt="2024-04-09T12:33:09.768" v="70" actId="47"/>
        <pc:sldMkLst>
          <pc:docMk/>
          <pc:sldMk cId="1701053134" sldId="330"/>
        </pc:sldMkLst>
      </pc:sldChg>
      <pc:sldChg chg="del">
        <pc:chgData name="Jefferson Passerini" userId="ec684a97d9b6a829" providerId="LiveId" clId="{0D3EC812-DF3E-44FC-AEC5-A86A05F03D8F}" dt="2024-04-09T12:33:10.190" v="71" actId="47"/>
        <pc:sldMkLst>
          <pc:docMk/>
          <pc:sldMk cId="519467504" sldId="331"/>
        </pc:sldMkLst>
      </pc:sldChg>
      <pc:sldChg chg="addSp delSp modSp mod">
        <pc:chgData name="Jefferson Passerini" userId="ec684a97d9b6a829" providerId="LiveId" clId="{0D3EC812-DF3E-44FC-AEC5-A86A05F03D8F}" dt="2024-04-09T20:12:25.419" v="9324" actId="14100"/>
        <pc:sldMkLst>
          <pc:docMk/>
          <pc:sldMk cId="3866856368" sldId="331"/>
        </pc:sldMkLst>
        <pc:spChg chg="mod">
          <ac:chgData name="Jefferson Passerini" userId="ec684a97d9b6a829" providerId="LiveId" clId="{0D3EC812-DF3E-44FC-AEC5-A86A05F03D8F}" dt="2024-04-09T20:08:52.162" v="9301" actId="1076"/>
          <ac:spMkLst>
            <pc:docMk/>
            <pc:sldMk cId="3866856368" sldId="331"/>
            <ac:spMk id="5" creationId="{551D1CD2-BEF4-8ADD-2E8E-C994C53A724F}"/>
          </ac:spMkLst>
        </pc:spChg>
        <pc:spChg chg="mod">
          <ac:chgData name="Jefferson Passerini" userId="ec684a97d9b6a829" providerId="LiveId" clId="{0D3EC812-DF3E-44FC-AEC5-A86A05F03D8F}" dt="2024-04-09T20:11:51.756" v="9312" actId="1076"/>
          <ac:spMkLst>
            <pc:docMk/>
            <pc:sldMk cId="3866856368" sldId="331"/>
            <ac:spMk id="10" creationId="{B29D806D-D432-6BB7-57A4-4C036E73BB18}"/>
          </ac:spMkLst>
        </pc:spChg>
        <pc:spChg chg="mod">
          <ac:chgData name="Jefferson Passerini" userId="ec684a97d9b6a829" providerId="LiveId" clId="{0D3EC812-DF3E-44FC-AEC5-A86A05F03D8F}" dt="2024-04-09T20:12:15.503" v="9320" actId="14100"/>
          <ac:spMkLst>
            <pc:docMk/>
            <pc:sldMk cId="3866856368" sldId="331"/>
            <ac:spMk id="11" creationId="{F858D8FB-06FC-1278-63B6-0ED158DF3767}"/>
          </ac:spMkLst>
        </pc:spChg>
        <pc:spChg chg="add mod">
          <ac:chgData name="Jefferson Passerini" userId="ec684a97d9b6a829" providerId="LiveId" clId="{0D3EC812-DF3E-44FC-AEC5-A86A05F03D8F}" dt="2024-04-09T20:12:07.147" v="9318" actId="14100"/>
          <ac:spMkLst>
            <pc:docMk/>
            <pc:sldMk cId="3866856368" sldId="331"/>
            <ac:spMk id="13" creationId="{CFB3C2A9-E33A-8F9B-5D56-98C700ECCD86}"/>
          </ac:spMkLst>
        </pc:spChg>
        <pc:spChg chg="add mod">
          <ac:chgData name="Jefferson Passerini" userId="ec684a97d9b6a829" providerId="LiveId" clId="{0D3EC812-DF3E-44FC-AEC5-A86A05F03D8F}" dt="2024-04-09T20:12:25.419" v="9324" actId="14100"/>
          <ac:spMkLst>
            <pc:docMk/>
            <pc:sldMk cId="3866856368" sldId="331"/>
            <ac:spMk id="14" creationId="{EBD39496-0B73-5191-DF65-6B627A90B138}"/>
          </ac:spMkLst>
        </pc:spChg>
        <pc:picChg chg="add mod ord">
          <ac:chgData name="Jefferson Passerini" userId="ec684a97d9b6a829" providerId="LiveId" clId="{0D3EC812-DF3E-44FC-AEC5-A86A05F03D8F}" dt="2024-04-09T20:08:46.989" v="9300" actId="167"/>
          <ac:picMkLst>
            <pc:docMk/>
            <pc:sldMk cId="3866856368" sldId="331"/>
            <ac:picMk id="6" creationId="{7FCA3C18-2BB5-E727-EB63-160BFDCBFB2D}"/>
          </ac:picMkLst>
        </pc:picChg>
        <pc:picChg chg="del">
          <ac:chgData name="Jefferson Passerini" userId="ec684a97d9b6a829" providerId="LiveId" clId="{0D3EC812-DF3E-44FC-AEC5-A86A05F03D8F}" dt="2024-04-09T20:08:13.660" v="9295" actId="478"/>
          <ac:picMkLst>
            <pc:docMk/>
            <pc:sldMk cId="3866856368" sldId="331"/>
            <ac:picMk id="7" creationId="{84837E50-6C60-99D4-9DB2-48091E8D508D}"/>
          </ac:picMkLst>
        </pc:picChg>
        <pc:picChg chg="del">
          <ac:chgData name="Jefferson Passerini" userId="ec684a97d9b6a829" providerId="LiveId" clId="{0D3EC812-DF3E-44FC-AEC5-A86A05F03D8F}" dt="2024-04-09T20:08:56.542" v="9302" actId="478"/>
          <ac:picMkLst>
            <pc:docMk/>
            <pc:sldMk cId="3866856368" sldId="331"/>
            <ac:picMk id="9" creationId="{A89ADFBC-A2FC-353A-F09C-E049FEA22974}"/>
          </ac:picMkLst>
        </pc:picChg>
        <pc:picChg chg="add mod ord">
          <ac:chgData name="Jefferson Passerini" userId="ec684a97d9b6a829" providerId="LiveId" clId="{0D3EC812-DF3E-44FC-AEC5-A86A05F03D8F}" dt="2024-04-09T20:11:56.679" v="9315" actId="1076"/>
          <ac:picMkLst>
            <pc:docMk/>
            <pc:sldMk cId="3866856368" sldId="331"/>
            <ac:picMk id="12" creationId="{67D063D9-FD6D-B2B6-3EC1-6C71CF8590DE}"/>
          </ac:picMkLst>
        </pc:picChg>
      </pc:sldChg>
      <pc:sldChg chg="addSp delSp modSp mod">
        <pc:chgData name="Jefferson Passerini" userId="ec684a97d9b6a829" providerId="LiveId" clId="{0D3EC812-DF3E-44FC-AEC5-A86A05F03D8F}" dt="2024-04-09T20:15:11.807" v="9376" actId="1076"/>
        <pc:sldMkLst>
          <pc:docMk/>
          <pc:sldMk cId="835963644" sldId="332"/>
        </pc:sldMkLst>
        <pc:spChg chg="add mod">
          <ac:chgData name="Jefferson Passerini" userId="ec684a97d9b6a829" providerId="LiveId" clId="{0D3EC812-DF3E-44FC-AEC5-A86A05F03D8F}" dt="2024-04-09T20:13:27.321" v="9326"/>
          <ac:spMkLst>
            <pc:docMk/>
            <pc:sldMk cId="835963644" sldId="332"/>
            <ac:spMk id="2" creationId="{3AD0A22A-71F4-218F-5BF4-FCE93442D97E}"/>
          </ac:spMkLst>
        </pc:spChg>
        <pc:spChg chg="add del mod">
          <ac:chgData name="Jefferson Passerini" userId="ec684a97d9b6a829" providerId="LiveId" clId="{0D3EC812-DF3E-44FC-AEC5-A86A05F03D8F}" dt="2024-04-09T20:13:48.532" v="9328" actId="478"/>
          <ac:spMkLst>
            <pc:docMk/>
            <pc:sldMk cId="835963644" sldId="332"/>
            <ac:spMk id="8" creationId="{B8B9B10B-8BB9-CEF2-8F67-EB96797FEC03}"/>
          </ac:spMkLst>
        </pc:spChg>
        <pc:spChg chg="mod">
          <ac:chgData name="Jefferson Passerini" userId="ec684a97d9b6a829" providerId="LiveId" clId="{0D3EC812-DF3E-44FC-AEC5-A86A05F03D8F}" dt="2024-04-09T20:14:42.362" v="9371" actId="1035"/>
          <ac:spMkLst>
            <pc:docMk/>
            <pc:sldMk cId="835963644" sldId="332"/>
            <ac:spMk id="10" creationId="{B29D806D-D432-6BB7-57A4-4C036E73BB18}"/>
          </ac:spMkLst>
        </pc:spChg>
        <pc:picChg chg="del">
          <ac:chgData name="Jefferson Passerini" userId="ec684a97d9b6a829" providerId="LiveId" clId="{0D3EC812-DF3E-44FC-AEC5-A86A05F03D8F}" dt="2024-04-09T20:13:25.964" v="9325" actId="478"/>
          <ac:picMkLst>
            <pc:docMk/>
            <pc:sldMk cId="835963644" sldId="332"/>
            <ac:picMk id="6" creationId="{E13C237E-728D-0703-E400-CE541474FAFA}"/>
          </ac:picMkLst>
        </pc:picChg>
        <pc:picChg chg="add mod ord">
          <ac:chgData name="Jefferson Passerini" userId="ec684a97d9b6a829" providerId="LiveId" clId="{0D3EC812-DF3E-44FC-AEC5-A86A05F03D8F}" dt="2024-04-09T20:14:30.804" v="9334" actId="167"/>
          <ac:picMkLst>
            <pc:docMk/>
            <pc:sldMk cId="835963644" sldId="332"/>
            <ac:picMk id="11" creationId="{C2A795D5-D552-E87C-D51B-4DB2AE7A9660}"/>
          </ac:picMkLst>
        </pc:picChg>
        <pc:picChg chg="del">
          <ac:chgData name="Jefferson Passerini" userId="ec684a97d9b6a829" providerId="LiveId" clId="{0D3EC812-DF3E-44FC-AEC5-A86A05F03D8F}" dt="2024-04-09T20:14:45.263" v="9372" actId="478"/>
          <ac:picMkLst>
            <pc:docMk/>
            <pc:sldMk cId="835963644" sldId="332"/>
            <ac:picMk id="12" creationId="{03E23FFB-0962-B64D-8A7D-A8B0C63726B9}"/>
          </ac:picMkLst>
        </pc:picChg>
        <pc:picChg chg="add mod">
          <ac:chgData name="Jefferson Passerini" userId="ec684a97d9b6a829" providerId="LiveId" clId="{0D3EC812-DF3E-44FC-AEC5-A86A05F03D8F}" dt="2024-04-09T20:15:11.807" v="9376" actId="1076"/>
          <ac:picMkLst>
            <pc:docMk/>
            <pc:sldMk cId="835963644" sldId="332"/>
            <ac:picMk id="15" creationId="{D2EFEFC0-531A-04E4-0795-DBDD1FB1BC49}"/>
          </ac:picMkLst>
        </pc:picChg>
      </pc:sldChg>
      <pc:sldChg chg="del">
        <pc:chgData name="Jefferson Passerini" userId="ec684a97d9b6a829" providerId="LiveId" clId="{0D3EC812-DF3E-44FC-AEC5-A86A05F03D8F}" dt="2024-04-09T12:33:10.643" v="72" actId="47"/>
        <pc:sldMkLst>
          <pc:docMk/>
          <pc:sldMk cId="2837491959" sldId="332"/>
        </pc:sldMkLst>
      </pc:sldChg>
      <pc:sldChg chg="del">
        <pc:chgData name="Jefferson Passerini" userId="ec684a97d9b6a829" providerId="LiveId" clId="{0D3EC812-DF3E-44FC-AEC5-A86A05F03D8F}" dt="2024-04-09T12:33:11.081" v="73" actId="47"/>
        <pc:sldMkLst>
          <pc:docMk/>
          <pc:sldMk cId="1207883777" sldId="333"/>
        </pc:sldMkLst>
      </pc:sldChg>
      <pc:sldChg chg="del">
        <pc:chgData name="Jefferson Passerini" userId="ec684a97d9b6a829" providerId="LiveId" clId="{0D3EC812-DF3E-44FC-AEC5-A86A05F03D8F}" dt="2024-04-09T12:33:11.503" v="74" actId="47"/>
        <pc:sldMkLst>
          <pc:docMk/>
          <pc:sldMk cId="1762834231" sldId="334"/>
        </pc:sldMkLst>
      </pc:sldChg>
      <pc:sldChg chg="addSp delSp modSp mod">
        <pc:chgData name="Jefferson Passerini" userId="ec684a97d9b6a829" providerId="LiveId" clId="{0D3EC812-DF3E-44FC-AEC5-A86A05F03D8F}" dt="2024-04-09T20:20:13.951" v="9424" actId="1076"/>
        <pc:sldMkLst>
          <pc:docMk/>
          <pc:sldMk cId="1782403115" sldId="334"/>
        </pc:sldMkLst>
        <pc:spChg chg="mod">
          <ac:chgData name="Jefferson Passerini" userId="ec684a97d9b6a829" providerId="LiveId" clId="{0D3EC812-DF3E-44FC-AEC5-A86A05F03D8F}" dt="2024-04-09T20:16:05.692" v="9382" actId="1076"/>
          <ac:spMkLst>
            <pc:docMk/>
            <pc:sldMk cId="1782403115" sldId="334"/>
            <ac:spMk id="10" creationId="{54B69D53-2C49-D3E7-08B4-8ADF3B6FBA02}"/>
          </ac:spMkLst>
        </pc:spChg>
        <pc:picChg chg="add mod ord">
          <ac:chgData name="Jefferson Passerini" userId="ec684a97d9b6a829" providerId="LiveId" clId="{0D3EC812-DF3E-44FC-AEC5-A86A05F03D8F}" dt="2024-04-09T20:16:03.371" v="9381" actId="167"/>
          <ac:picMkLst>
            <pc:docMk/>
            <pc:sldMk cId="1782403115" sldId="334"/>
            <ac:picMk id="5" creationId="{E88ED5A2-E52A-49AA-AFAB-9202E07E7B13}"/>
          </ac:picMkLst>
        </pc:picChg>
        <pc:picChg chg="del">
          <ac:chgData name="Jefferson Passerini" userId="ec684a97d9b6a829" providerId="LiveId" clId="{0D3EC812-DF3E-44FC-AEC5-A86A05F03D8F}" dt="2024-04-09T20:16:07.833" v="9383" actId="478"/>
          <ac:picMkLst>
            <pc:docMk/>
            <pc:sldMk cId="1782403115" sldId="334"/>
            <ac:picMk id="7" creationId="{121A104E-A99A-751A-6AAA-E2C1D419FB13}"/>
          </ac:picMkLst>
        </pc:picChg>
        <pc:picChg chg="add mod">
          <ac:chgData name="Jefferson Passerini" userId="ec684a97d9b6a829" providerId="LiveId" clId="{0D3EC812-DF3E-44FC-AEC5-A86A05F03D8F}" dt="2024-04-09T20:20:13.951" v="9424" actId="1076"/>
          <ac:picMkLst>
            <pc:docMk/>
            <pc:sldMk cId="1782403115" sldId="334"/>
            <ac:picMk id="8" creationId="{8C6E3565-43CA-1BEF-872B-5ACD2EAB37B8}"/>
          </ac:picMkLst>
        </pc:picChg>
        <pc:picChg chg="del">
          <ac:chgData name="Jefferson Passerini" userId="ec684a97d9b6a829" providerId="LiveId" clId="{0D3EC812-DF3E-44FC-AEC5-A86A05F03D8F}" dt="2024-04-09T20:15:28.893" v="9377" actId="478"/>
          <ac:picMkLst>
            <pc:docMk/>
            <pc:sldMk cId="1782403115" sldId="334"/>
            <ac:picMk id="9" creationId="{F0A04CC4-E05E-9EC1-1161-F3181F28F60A}"/>
          </ac:picMkLst>
        </pc:picChg>
      </pc:sldChg>
      <pc:sldChg chg="del">
        <pc:chgData name="Jefferson Passerini" userId="ec684a97d9b6a829" providerId="LiveId" clId="{0D3EC812-DF3E-44FC-AEC5-A86A05F03D8F}" dt="2024-04-09T12:33:11.909" v="75" actId="47"/>
        <pc:sldMkLst>
          <pc:docMk/>
          <pc:sldMk cId="1624217106" sldId="335"/>
        </pc:sldMkLst>
      </pc:sldChg>
      <pc:sldChg chg="addSp delSp modSp mod">
        <pc:chgData name="Jefferson Passerini" userId="ec684a97d9b6a829" providerId="LiveId" clId="{0D3EC812-DF3E-44FC-AEC5-A86A05F03D8F}" dt="2024-04-09T20:20:47.883" v="9429" actId="14100"/>
        <pc:sldMkLst>
          <pc:docMk/>
          <pc:sldMk cId="4012670393" sldId="335"/>
        </pc:sldMkLst>
        <pc:spChg chg="add mod">
          <ac:chgData name="Jefferson Passerini" userId="ec684a97d9b6a829" providerId="LiveId" clId="{0D3EC812-DF3E-44FC-AEC5-A86A05F03D8F}" dt="2024-04-09T20:16:40.029" v="9418" actId="1037"/>
          <ac:spMkLst>
            <pc:docMk/>
            <pc:sldMk cId="4012670393" sldId="335"/>
            <ac:spMk id="6" creationId="{30679983-BE36-D3D3-44C0-6A8A41E0CB92}"/>
          </ac:spMkLst>
        </pc:spChg>
        <pc:spChg chg="del">
          <ac:chgData name="Jefferson Passerini" userId="ec684a97d9b6a829" providerId="LiveId" clId="{0D3EC812-DF3E-44FC-AEC5-A86A05F03D8F}" dt="2024-04-09T20:16:27.287" v="9385" actId="478"/>
          <ac:spMkLst>
            <pc:docMk/>
            <pc:sldMk cId="4012670393" sldId="335"/>
            <ac:spMk id="10" creationId="{54B69D53-2C49-D3E7-08B4-8ADF3B6FBA02}"/>
          </ac:spMkLst>
        </pc:spChg>
        <pc:picChg chg="add mod">
          <ac:chgData name="Jefferson Passerini" userId="ec684a97d9b6a829" providerId="LiveId" clId="{0D3EC812-DF3E-44FC-AEC5-A86A05F03D8F}" dt="2024-04-09T20:16:40.029" v="9418" actId="1037"/>
          <ac:picMkLst>
            <pc:docMk/>
            <pc:sldMk cId="4012670393" sldId="335"/>
            <ac:picMk id="2" creationId="{DC02A3F1-BF52-AD4A-BA09-68CFDBD454E0}"/>
          </ac:picMkLst>
        </pc:picChg>
        <pc:picChg chg="del">
          <ac:chgData name="Jefferson Passerini" userId="ec684a97d9b6a829" providerId="LiveId" clId="{0D3EC812-DF3E-44FC-AEC5-A86A05F03D8F}" dt="2024-04-09T20:16:42.310" v="9419" actId="478"/>
          <ac:picMkLst>
            <pc:docMk/>
            <pc:sldMk cId="4012670393" sldId="335"/>
            <ac:picMk id="5" creationId="{D7AF7ADF-0898-F1F3-C355-2FC549849AC6}"/>
          </ac:picMkLst>
        </pc:picChg>
        <pc:picChg chg="add mod">
          <ac:chgData name="Jefferson Passerini" userId="ec684a97d9b6a829" providerId="LiveId" clId="{0D3EC812-DF3E-44FC-AEC5-A86A05F03D8F}" dt="2024-04-09T20:20:47.883" v="9429" actId="14100"/>
          <ac:picMkLst>
            <pc:docMk/>
            <pc:sldMk cId="4012670393" sldId="335"/>
            <ac:picMk id="8" creationId="{0796AA37-A5D8-0AE8-D73A-5C99495C0E2E}"/>
          </ac:picMkLst>
        </pc:picChg>
        <pc:picChg chg="del">
          <ac:chgData name="Jefferson Passerini" userId="ec684a97d9b6a829" providerId="LiveId" clId="{0D3EC812-DF3E-44FC-AEC5-A86A05F03D8F}" dt="2024-04-09T20:16:24.428" v="9384" actId="478"/>
          <ac:picMkLst>
            <pc:docMk/>
            <pc:sldMk cId="4012670393" sldId="335"/>
            <ac:picMk id="9" creationId="{F0A04CC4-E05E-9EC1-1161-F3181F28F60A}"/>
          </ac:picMkLst>
        </pc:picChg>
      </pc:sldChg>
      <pc:sldChg chg="addSp delSp modSp mod">
        <pc:chgData name="Jefferson Passerini" userId="ec684a97d9b6a829" providerId="LiveId" clId="{0D3EC812-DF3E-44FC-AEC5-A86A05F03D8F}" dt="2024-04-09T20:23:22.318" v="9476" actId="1037"/>
        <pc:sldMkLst>
          <pc:docMk/>
          <pc:sldMk cId="1924532276" sldId="336"/>
        </pc:sldMkLst>
        <pc:spChg chg="mod">
          <ac:chgData name="Jefferson Passerini" userId="ec684a97d9b6a829" providerId="LiveId" clId="{0D3EC812-DF3E-44FC-AEC5-A86A05F03D8F}" dt="2024-04-09T20:23:22.318" v="9476" actId="1037"/>
          <ac:spMkLst>
            <pc:docMk/>
            <pc:sldMk cId="1924532276" sldId="336"/>
            <ac:spMk id="7" creationId="{7F43007D-3645-C2D9-35D9-F1D7F829BFB8}"/>
          </ac:spMkLst>
        </pc:spChg>
        <pc:spChg chg="mod">
          <ac:chgData name="Jefferson Passerini" userId="ec684a97d9b6a829" providerId="LiveId" clId="{0D3EC812-DF3E-44FC-AEC5-A86A05F03D8F}" dt="2024-04-09T20:22:29.282" v="9445" actId="1035"/>
          <ac:spMkLst>
            <pc:docMk/>
            <pc:sldMk cId="1924532276" sldId="336"/>
            <ac:spMk id="10" creationId="{54B69D53-2C49-D3E7-08B4-8ADF3B6FBA02}"/>
          </ac:spMkLst>
        </pc:spChg>
        <pc:picChg chg="add mod ord">
          <ac:chgData name="Jefferson Passerini" userId="ec684a97d9b6a829" providerId="LiveId" clId="{0D3EC812-DF3E-44FC-AEC5-A86A05F03D8F}" dt="2024-04-09T20:22:26.271" v="9439" actId="167"/>
          <ac:picMkLst>
            <pc:docMk/>
            <pc:sldMk cId="1924532276" sldId="336"/>
            <ac:picMk id="5" creationId="{87EEFC20-8DCD-4E15-833C-8BD7F1716FF3}"/>
          </ac:picMkLst>
        </pc:picChg>
        <pc:picChg chg="del">
          <ac:chgData name="Jefferson Passerini" userId="ec684a97d9b6a829" providerId="LiveId" clId="{0D3EC812-DF3E-44FC-AEC5-A86A05F03D8F}" dt="2024-04-09T20:21:52.352" v="9433" actId="478"/>
          <ac:picMkLst>
            <pc:docMk/>
            <pc:sldMk cId="1924532276" sldId="336"/>
            <ac:picMk id="6" creationId="{17AE0D9D-9A27-A6DA-8A17-85CC329CF0D8}"/>
          </ac:picMkLst>
        </pc:picChg>
        <pc:picChg chg="del">
          <ac:chgData name="Jefferson Passerini" userId="ec684a97d9b6a829" providerId="LiveId" clId="{0D3EC812-DF3E-44FC-AEC5-A86A05F03D8F}" dt="2024-04-09T20:22:12.718" v="9434" actId="478"/>
          <ac:picMkLst>
            <pc:docMk/>
            <pc:sldMk cId="1924532276" sldId="336"/>
            <ac:picMk id="9" creationId="{F0A04CC4-E05E-9EC1-1161-F3181F28F60A}"/>
          </ac:picMkLst>
        </pc:picChg>
        <pc:picChg chg="add del">
          <ac:chgData name="Jefferson Passerini" userId="ec684a97d9b6a829" providerId="LiveId" clId="{0D3EC812-DF3E-44FC-AEC5-A86A05F03D8F}" dt="2024-04-09T20:22:52.518" v="9447" actId="478"/>
          <ac:picMkLst>
            <pc:docMk/>
            <pc:sldMk cId="1924532276" sldId="336"/>
            <ac:picMk id="11" creationId="{6A522BB2-9FF0-7520-9773-580F603E48E4}"/>
          </ac:picMkLst>
        </pc:picChg>
        <pc:picChg chg="add mod ord">
          <ac:chgData name="Jefferson Passerini" userId="ec684a97d9b6a829" providerId="LiveId" clId="{0D3EC812-DF3E-44FC-AEC5-A86A05F03D8F}" dt="2024-04-09T20:23:07.922" v="9451" actId="167"/>
          <ac:picMkLst>
            <pc:docMk/>
            <pc:sldMk cId="1924532276" sldId="336"/>
            <ac:picMk id="13" creationId="{14F24481-70A7-50FD-F998-4BCA08E88BA2}"/>
          </ac:picMkLst>
        </pc:picChg>
      </pc:sldChg>
      <pc:sldChg chg="del">
        <pc:chgData name="Jefferson Passerini" userId="ec684a97d9b6a829" providerId="LiveId" clId="{0D3EC812-DF3E-44FC-AEC5-A86A05F03D8F}" dt="2024-04-09T12:33:18.925" v="90" actId="47"/>
        <pc:sldMkLst>
          <pc:docMk/>
          <pc:sldMk cId="3597316504" sldId="336"/>
        </pc:sldMkLst>
      </pc:sldChg>
      <pc:sldChg chg="addSp delSp modSp mod">
        <pc:chgData name="Jefferson Passerini" userId="ec684a97d9b6a829" providerId="LiveId" clId="{0D3EC812-DF3E-44FC-AEC5-A86A05F03D8F}" dt="2024-04-09T20:24:16.050" v="9484" actId="167"/>
        <pc:sldMkLst>
          <pc:docMk/>
          <pc:sldMk cId="2516119713" sldId="337"/>
        </pc:sldMkLst>
        <pc:picChg chg="del">
          <ac:chgData name="Jefferson Passerini" userId="ec684a97d9b6a829" providerId="LiveId" clId="{0D3EC812-DF3E-44FC-AEC5-A86A05F03D8F}" dt="2024-04-09T20:23:41.559" v="9477" actId="478"/>
          <ac:picMkLst>
            <pc:docMk/>
            <pc:sldMk cId="2516119713" sldId="337"/>
            <ac:picMk id="5" creationId="{DCD5640D-F453-C96C-358C-9C40FCBCC6FC}"/>
          </ac:picMkLst>
        </pc:picChg>
        <pc:picChg chg="add mod">
          <ac:chgData name="Jefferson Passerini" userId="ec684a97d9b6a829" providerId="LiveId" clId="{0D3EC812-DF3E-44FC-AEC5-A86A05F03D8F}" dt="2024-04-09T20:24:02.273" v="9481" actId="1076"/>
          <ac:picMkLst>
            <pc:docMk/>
            <pc:sldMk cId="2516119713" sldId="337"/>
            <ac:picMk id="6" creationId="{A035FC29-084B-4160-EB9B-C6CA30C3D952}"/>
          </ac:picMkLst>
        </pc:picChg>
        <pc:picChg chg="add mod ord">
          <ac:chgData name="Jefferson Passerini" userId="ec684a97d9b6a829" providerId="LiveId" clId="{0D3EC812-DF3E-44FC-AEC5-A86A05F03D8F}" dt="2024-04-09T20:24:16.050" v="9484" actId="167"/>
          <ac:picMkLst>
            <pc:docMk/>
            <pc:sldMk cId="2516119713" sldId="337"/>
            <ac:picMk id="7" creationId="{F4827E7A-1758-B577-236A-B225862417DB}"/>
          </ac:picMkLst>
        </pc:picChg>
        <pc:picChg chg="del">
          <ac:chgData name="Jefferson Passerini" userId="ec684a97d9b6a829" providerId="LiveId" clId="{0D3EC812-DF3E-44FC-AEC5-A86A05F03D8F}" dt="2024-04-09T20:24:07.572" v="9482" actId="478"/>
          <ac:picMkLst>
            <pc:docMk/>
            <pc:sldMk cId="2516119713" sldId="337"/>
            <ac:picMk id="9" creationId="{F0A04CC4-E05E-9EC1-1161-F3181F28F60A}"/>
          </ac:picMkLst>
        </pc:picChg>
      </pc:sldChg>
      <pc:sldChg chg="del">
        <pc:chgData name="Jefferson Passerini" userId="ec684a97d9b6a829" providerId="LiveId" clId="{0D3EC812-DF3E-44FC-AEC5-A86A05F03D8F}" dt="2024-04-09T12:33:19.378" v="91" actId="47"/>
        <pc:sldMkLst>
          <pc:docMk/>
          <pc:sldMk cId="2618516920" sldId="337"/>
        </pc:sldMkLst>
      </pc:sldChg>
      <pc:sldChg chg="addSp modSp add mod">
        <pc:chgData name="Jefferson Passerini" userId="ec684a97d9b6a829" providerId="LiveId" clId="{0D3EC812-DF3E-44FC-AEC5-A86A05F03D8F}" dt="2024-04-09T20:21:37.690" v="9432" actId="1076"/>
        <pc:sldMkLst>
          <pc:docMk/>
          <pc:sldMk cId="462701343" sldId="338"/>
        </pc:sldMkLst>
        <pc:picChg chg="add mod">
          <ac:chgData name="Jefferson Passerini" userId="ec684a97d9b6a829" providerId="LiveId" clId="{0D3EC812-DF3E-44FC-AEC5-A86A05F03D8F}" dt="2024-04-09T20:21:37.690" v="9432" actId="1076"/>
          <ac:picMkLst>
            <pc:docMk/>
            <pc:sldMk cId="462701343" sldId="338"/>
            <ac:picMk id="7" creationId="{37AE4773-BD92-4536-0610-C95986478769}"/>
          </ac:picMkLst>
        </pc:picChg>
      </pc:sldChg>
      <pc:sldChg chg="del">
        <pc:chgData name="Jefferson Passerini" userId="ec684a97d9b6a829" providerId="LiveId" clId="{0D3EC812-DF3E-44FC-AEC5-A86A05F03D8F}" dt="2024-04-09T12:33:19.831" v="92" actId="47"/>
        <pc:sldMkLst>
          <pc:docMk/>
          <pc:sldMk cId="3170808450" sldId="338"/>
        </pc:sldMkLst>
      </pc:sldChg>
      <pc:sldChg chg="del">
        <pc:chgData name="Jefferson Passerini" userId="ec684a97d9b6a829" providerId="LiveId" clId="{0D3EC812-DF3E-44FC-AEC5-A86A05F03D8F}" dt="2024-04-09T12:33:20.409" v="93" actId="47"/>
        <pc:sldMkLst>
          <pc:docMk/>
          <pc:sldMk cId="2931643223" sldId="339"/>
        </pc:sldMkLst>
      </pc:sldChg>
      <pc:sldChg chg="del">
        <pc:chgData name="Jefferson Passerini" userId="ec684a97d9b6a829" providerId="LiveId" clId="{0D3EC812-DF3E-44FC-AEC5-A86A05F03D8F}" dt="2024-04-09T12:33:21.128" v="94" actId="47"/>
        <pc:sldMkLst>
          <pc:docMk/>
          <pc:sldMk cId="1456028939" sldId="340"/>
        </pc:sldMkLst>
      </pc:sldChg>
      <pc:sldChg chg="del">
        <pc:chgData name="Jefferson Passerini" userId="ec684a97d9b6a829" providerId="LiveId" clId="{0D3EC812-DF3E-44FC-AEC5-A86A05F03D8F}" dt="2024-04-09T12:33:21.644" v="95" actId="47"/>
        <pc:sldMkLst>
          <pc:docMk/>
          <pc:sldMk cId="3152933686" sldId="341"/>
        </pc:sldMkLst>
      </pc:sldChg>
      <pc:sldChg chg="del">
        <pc:chgData name="Jefferson Passerini" userId="ec684a97d9b6a829" providerId="LiveId" clId="{0D3EC812-DF3E-44FC-AEC5-A86A05F03D8F}" dt="2024-04-09T12:33:22.066" v="96" actId="47"/>
        <pc:sldMkLst>
          <pc:docMk/>
          <pc:sldMk cId="3969281200" sldId="342"/>
        </pc:sldMkLst>
      </pc:sldChg>
    </pc:docChg>
  </pc:docChgLst>
  <pc:docChgLst>
    <pc:chgData name="Jefferson Passerini" userId="ec684a97d9b6a829" providerId="LiveId" clId="{B05A74E9-432A-4747-9B01-14BD338F7F4D}"/>
    <pc:docChg chg="custSel addSld modSld sldOrd">
      <pc:chgData name="Jefferson Passerini" userId="ec684a97d9b6a829" providerId="LiveId" clId="{B05A74E9-432A-4747-9B01-14BD338F7F4D}" dt="2024-03-20T19:43:22.776" v="12" actId="1076"/>
      <pc:docMkLst>
        <pc:docMk/>
      </pc:docMkLst>
      <pc:sldChg chg="delSp modSp mod ord">
        <pc:chgData name="Jefferson Passerini" userId="ec684a97d9b6a829" providerId="LiveId" clId="{B05A74E9-432A-4747-9B01-14BD338F7F4D}" dt="2024-03-20T19:43:22.776" v="12" actId="1076"/>
        <pc:sldMkLst>
          <pc:docMk/>
          <pc:sldMk cId="3283323133" sldId="303"/>
        </pc:sldMkLst>
        <pc:spChg chg="mod">
          <ac:chgData name="Jefferson Passerini" userId="ec684a97d9b6a829" providerId="LiveId" clId="{B05A74E9-432A-4747-9B01-14BD338F7F4D}" dt="2024-03-20T19:43:22.776" v="12" actId="1076"/>
          <ac:spMkLst>
            <pc:docMk/>
            <pc:sldMk cId="3283323133" sldId="303"/>
            <ac:spMk id="3" creationId="{212081E4-07F6-C689-2ACC-B6CADD634983}"/>
          </ac:spMkLst>
        </pc:spChg>
        <pc:picChg chg="del">
          <ac:chgData name="Jefferson Passerini" userId="ec684a97d9b6a829" providerId="LiveId" clId="{B05A74E9-432A-4747-9B01-14BD338F7F4D}" dt="2024-03-20T19:43:08.850" v="3" actId="478"/>
          <ac:picMkLst>
            <pc:docMk/>
            <pc:sldMk cId="3283323133" sldId="303"/>
            <ac:picMk id="5" creationId="{3B725020-F619-CCF9-0452-618A9C3D79EB}"/>
          </ac:picMkLst>
        </pc:picChg>
      </pc:sldChg>
      <pc:sldChg chg="add">
        <pc:chgData name="Jefferson Passerini" userId="ec684a97d9b6a829" providerId="LiveId" clId="{B05A74E9-432A-4747-9B01-14BD338F7F4D}" dt="2024-03-20T19:42:43.912" v="0" actId="2890"/>
        <pc:sldMkLst>
          <pc:docMk/>
          <pc:sldMk cId="2905817537" sldId="315"/>
        </pc:sldMkLst>
      </pc:sldChg>
    </pc:docChg>
  </pc:docChgLst>
  <pc:docChgLst>
    <pc:chgData name="Jefferson Passerini" userId="ec684a97d9b6a829" providerId="LiveId" clId="{6D4B5001-5DF0-4AF5-979B-4C3C5DA419DE}"/>
    <pc:docChg chg="undo custSel addSld delSld modSld sldOrd">
      <pc:chgData name="Jefferson Passerini" userId="ec684a97d9b6a829" providerId="LiveId" clId="{6D4B5001-5DF0-4AF5-979B-4C3C5DA419DE}" dt="2024-03-21T19:43:49.602" v="6723" actId="1076"/>
      <pc:docMkLst>
        <pc:docMk/>
      </pc:docMkLst>
      <pc:sldChg chg="addSp delSp modSp add del mod setBg">
        <pc:chgData name="Jefferson Passerini" userId="ec684a97d9b6a829" providerId="LiveId" clId="{6D4B5001-5DF0-4AF5-979B-4C3C5DA419DE}" dt="2024-03-21T11:40:00.518" v="86" actId="20577"/>
        <pc:sldMkLst>
          <pc:docMk/>
          <pc:sldMk cId="3568309152" sldId="256"/>
        </pc:sldMkLst>
        <pc:spChg chg="mod">
          <ac:chgData name="Jefferson Passerini" userId="ec684a97d9b6a829" providerId="LiveId" clId="{6D4B5001-5DF0-4AF5-979B-4C3C5DA419DE}" dt="2024-03-21T11:40:00.518" v="86" actId="20577"/>
          <ac:spMkLst>
            <pc:docMk/>
            <pc:sldMk cId="3568309152" sldId="256"/>
            <ac:spMk id="2" creationId="{2E243026-E16F-9CDD-AE56-CF691B008A41}"/>
          </ac:spMkLst>
        </pc:spChg>
        <pc:spChg chg="mod">
          <ac:chgData name="Jefferson Passerini" userId="ec684a97d9b6a829" providerId="LiveId" clId="{6D4B5001-5DF0-4AF5-979B-4C3C5DA419DE}" dt="2024-03-21T11:39:53.914" v="81" actId="26606"/>
          <ac:spMkLst>
            <pc:docMk/>
            <pc:sldMk cId="3568309152" sldId="256"/>
            <ac:spMk id="3" creationId="{A782A01C-CDB4-BEF0-9F78-DD3F68C87023}"/>
          </ac:spMkLst>
        </pc:spChg>
        <pc:spChg chg="add del">
          <ac:chgData name="Jefferson Passerini" userId="ec684a97d9b6a829" providerId="LiveId" clId="{6D4B5001-5DF0-4AF5-979B-4C3C5DA419DE}" dt="2024-03-21T11:39:53.914" v="81" actId="26606"/>
          <ac:spMkLst>
            <pc:docMk/>
            <pc:sldMk cId="3568309152" sldId="256"/>
            <ac:spMk id="10" creationId="{0671A8AE-40A1-4631-A6B8-581AFF065482}"/>
          </ac:spMkLst>
        </pc:spChg>
        <pc:spChg chg="add del">
          <ac:chgData name="Jefferson Passerini" userId="ec684a97d9b6a829" providerId="LiveId" clId="{6D4B5001-5DF0-4AF5-979B-4C3C5DA419DE}" dt="2024-03-21T11:39:53.914" v="81" actId="26606"/>
          <ac:spMkLst>
            <pc:docMk/>
            <pc:sldMk cId="3568309152" sldId="256"/>
            <ac:spMk id="12" creationId="{AB58EF07-17C2-48CF-ABB0-EEF1F17CB8F0}"/>
          </ac:spMkLst>
        </pc:spChg>
        <pc:spChg chg="add del">
          <ac:chgData name="Jefferson Passerini" userId="ec684a97d9b6a829" providerId="LiveId" clId="{6D4B5001-5DF0-4AF5-979B-4C3C5DA419DE}" dt="2024-03-21T11:39:53.914" v="81" actId="26606"/>
          <ac:spMkLst>
            <pc:docMk/>
            <pc:sldMk cId="3568309152" sldId="256"/>
            <ac:spMk id="14" creationId="{AF2F604E-43BE-4DC3-B983-E071523364F8}"/>
          </ac:spMkLst>
        </pc:spChg>
        <pc:spChg chg="add del">
          <ac:chgData name="Jefferson Passerini" userId="ec684a97d9b6a829" providerId="LiveId" clId="{6D4B5001-5DF0-4AF5-979B-4C3C5DA419DE}" dt="2024-03-21T11:39:53.914" v="81" actId="26606"/>
          <ac:spMkLst>
            <pc:docMk/>
            <pc:sldMk cId="3568309152" sldId="256"/>
            <ac:spMk id="16" creationId="{08C9B587-E65E-4B52-B37C-ABEBB6E87928}"/>
          </ac:spMkLst>
        </pc:spChg>
        <pc:spChg chg="add del">
          <ac:chgData name="Jefferson Passerini" userId="ec684a97d9b6a829" providerId="LiveId" clId="{6D4B5001-5DF0-4AF5-979B-4C3C5DA419DE}" dt="2024-03-21T11:38:47.304" v="48" actId="26606"/>
          <ac:spMkLst>
            <pc:docMk/>
            <pc:sldMk cId="3568309152" sldId="256"/>
            <ac:spMk id="21" creationId="{06DA9DF9-31F7-4056-B42E-878CC92417B8}"/>
          </ac:spMkLst>
        </pc:spChg>
        <pc:spChg chg="add del">
          <ac:chgData name="Jefferson Passerini" userId="ec684a97d9b6a829" providerId="LiveId" clId="{6D4B5001-5DF0-4AF5-979B-4C3C5DA419DE}" dt="2024-03-21T11:38:53.808" v="50" actId="26606"/>
          <ac:spMkLst>
            <pc:docMk/>
            <pc:sldMk cId="3568309152" sldId="256"/>
            <ac:spMk id="23" creationId="{7CCFC2C6-6238-4A2F-93DE-2ADF74AF635E}"/>
          </ac:spMkLst>
        </pc:spChg>
        <pc:spChg chg="add del">
          <ac:chgData name="Jefferson Passerini" userId="ec684a97d9b6a829" providerId="LiveId" clId="{6D4B5001-5DF0-4AF5-979B-4C3C5DA419DE}" dt="2024-03-21T11:38:53.808" v="50" actId="26606"/>
          <ac:spMkLst>
            <pc:docMk/>
            <pc:sldMk cId="3568309152" sldId="256"/>
            <ac:spMk id="24" creationId="{6CCA5F87-1D1E-45CB-8D83-FC7EEFAD9935}"/>
          </ac:spMkLst>
        </pc:spChg>
        <pc:spChg chg="add del">
          <ac:chgData name="Jefferson Passerini" userId="ec684a97d9b6a829" providerId="LiveId" clId="{6D4B5001-5DF0-4AF5-979B-4C3C5DA419DE}" dt="2024-03-21T11:38:53.808" v="50" actId="26606"/>
          <ac:spMkLst>
            <pc:docMk/>
            <pc:sldMk cId="3568309152" sldId="256"/>
            <ac:spMk id="25" creationId="{AF2F604E-43BE-4DC3-B983-E071523364F8}"/>
          </ac:spMkLst>
        </pc:spChg>
        <pc:spChg chg="add del">
          <ac:chgData name="Jefferson Passerini" userId="ec684a97d9b6a829" providerId="LiveId" clId="{6D4B5001-5DF0-4AF5-979B-4C3C5DA419DE}" dt="2024-03-21T11:38:53.808" v="50" actId="26606"/>
          <ac:spMkLst>
            <pc:docMk/>
            <pc:sldMk cId="3568309152" sldId="256"/>
            <ac:spMk id="27" creationId="{08C9B587-E65E-4B52-B37C-ABEBB6E87928}"/>
          </ac:spMkLst>
        </pc:spChg>
        <pc:spChg chg="add del">
          <ac:chgData name="Jefferson Passerini" userId="ec684a97d9b6a829" providerId="LiveId" clId="{6D4B5001-5DF0-4AF5-979B-4C3C5DA419DE}" dt="2024-03-21T11:39:05.926" v="52" actId="26606"/>
          <ac:spMkLst>
            <pc:docMk/>
            <pc:sldMk cId="3568309152" sldId="256"/>
            <ac:spMk id="29" creationId="{0671A8AE-40A1-4631-A6B8-581AFF065482}"/>
          </ac:spMkLst>
        </pc:spChg>
        <pc:spChg chg="add del">
          <ac:chgData name="Jefferson Passerini" userId="ec684a97d9b6a829" providerId="LiveId" clId="{6D4B5001-5DF0-4AF5-979B-4C3C5DA419DE}" dt="2024-03-21T11:39:05.926" v="52" actId="26606"/>
          <ac:spMkLst>
            <pc:docMk/>
            <pc:sldMk cId="3568309152" sldId="256"/>
            <ac:spMk id="30" creationId="{AB58EF07-17C2-48CF-ABB0-EEF1F17CB8F0}"/>
          </ac:spMkLst>
        </pc:spChg>
        <pc:spChg chg="add del">
          <ac:chgData name="Jefferson Passerini" userId="ec684a97d9b6a829" providerId="LiveId" clId="{6D4B5001-5DF0-4AF5-979B-4C3C5DA419DE}" dt="2024-03-21T11:39:05.926" v="52" actId="26606"/>
          <ac:spMkLst>
            <pc:docMk/>
            <pc:sldMk cId="3568309152" sldId="256"/>
            <ac:spMk id="31" creationId="{AF2F604E-43BE-4DC3-B983-E071523364F8}"/>
          </ac:spMkLst>
        </pc:spChg>
        <pc:spChg chg="add del">
          <ac:chgData name="Jefferson Passerini" userId="ec684a97d9b6a829" providerId="LiveId" clId="{6D4B5001-5DF0-4AF5-979B-4C3C5DA419DE}" dt="2024-03-21T11:39:05.926" v="52" actId="26606"/>
          <ac:spMkLst>
            <pc:docMk/>
            <pc:sldMk cId="3568309152" sldId="256"/>
            <ac:spMk id="32" creationId="{08C9B587-E65E-4B52-B37C-ABEBB6E87928}"/>
          </ac:spMkLst>
        </pc:spChg>
        <pc:spChg chg="add del">
          <ac:chgData name="Jefferson Passerini" userId="ec684a97d9b6a829" providerId="LiveId" clId="{6D4B5001-5DF0-4AF5-979B-4C3C5DA419DE}" dt="2024-03-21T11:39:08.510" v="54" actId="26606"/>
          <ac:spMkLst>
            <pc:docMk/>
            <pc:sldMk cId="3568309152" sldId="256"/>
            <ac:spMk id="34" creationId="{526E0BFB-CDF1-4990-8C11-AC849311E0A8}"/>
          </ac:spMkLst>
        </pc:spChg>
        <pc:spChg chg="add del">
          <ac:chgData name="Jefferson Passerini" userId="ec684a97d9b6a829" providerId="LiveId" clId="{6D4B5001-5DF0-4AF5-979B-4C3C5DA419DE}" dt="2024-03-21T11:39:08.510" v="54" actId="26606"/>
          <ac:spMkLst>
            <pc:docMk/>
            <pc:sldMk cId="3568309152" sldId="256"/>
            <ac:spMk id="35" creationId="{6069A1F8-9BEB-4786-9694-FC48B2D75D21}"/>
          </ac:spMkLst>
        </pc:spChg>
        <pc:spChg chg="add del">
          <ac:chgData name="Jefferson Passerini" userId="ec684a97d9b6a829" providerId="LiveId" clId="{6D4B5001-5DF0-4AF5-979B-4C3C5DA419DE}" dt="2024-03-21T11:39:08.510" v="54" actId="26606"/>
          <ac:spMkLst>
            <pc:docMk/>
            <pc:sldMk cId="3568309152" sldId="256"/>
            <ac:spMk id="36" creationId="{AF2F604E-43BE-4DC3-B983-E071523364F8}"/>
          </ac:spMkLst>
        </pc:spChg>
        <pc:spChg chg="add del">
          <ac:chgData name="Jefferson Passerini" userId="ec684a97d9b6a829" providerId="LiveId" clId="{6D4B5001-5DF0-4AF5-979B-4C3C5DA419DE}" dt="2024-03-21T11:39:08.510" v="54" actId="26606"/>
          <ac:spMkLst>
            <pc:docMk/>
            <pc:sldMk cId="3568309152" sldId="256"/>
            <ac:spMk id="37" creationId="{08C9B587-E65E-4B52-B37C-ABEBB6E87928}"/>
          </ac:spMkLst>
        </pc:spChg>
        <pc:spChg chg="add del">
          <ac:chgData name="Jefferson Passerini" userId="ec684a97d9b6a829" providerId="LiveId" clId="{6D4B5001-5DF0-4AF5-979B-4C3C5DA419DE}" dt="2024-03-21T11:39:13.030" v="56" actId="26606"/>
          <ac:spMkLst>
            <pc:docMk/>
            <pc:sldMk cId="3568309152" sldId="256"/>
            <ac:spMk id="39" creationId="{E91DC736-0EF8-4F87-9146-EBF1D2EE4D3D}"/>
          </ac:spMkLst>
        </pc:spChg>
        <pc:spChg chg="add del">
          <ac:chgData name="Jefferson Passerini" userId="ec684a97d9b6a829" providerId="LiveId" clId="{6D4B5001-5DF0-4AF5-979B-4C3C5DA419DE}" dt="2024-03-21T11:39:13.030" v="56" actId="26606"/>
          <ac:spMkLst>
            <pc:docMk/>
            <pc:sldMk cId="3568309152" sldId="256"/>
            <ac:spMk id="40" creationId="{097CD68E-23E3-4007-8847-CD0944C4F7BE}"/>
          </ac:spMkLst>
        </pc:spChg>
        <pc:spChg chg="add del">
          <ac:chgData name="Jefferson Passerini" userId="ec684a97d9b6a829" providerId="LiveId" clId="{6D4B5001-5DF0-4AF5-979B-4C3C5DA419DE}" dt="2024-03-21T11:39:13.030" v="56" actId="26606"/>
          <ac:spMkLst>
            <pc:docMk/>
            <pc:sldMk cId="3568309152" sldId="256"/>
            <ac:spMk id="41" creationId="{AF2F604E-43BE-4DC3-B983-E071523364F8}"/>
          </ac:spMkLst>
        </pc:spChg>
        <pc:spChg chg="add del">
          <ac:chgData name="Jefferson Passerini" userId="ec684a97d9b6a829" providerId="LiveId" clId="{6D4B5001-5DF0-4AF5-979B-4C3C5DA419DE}" dt="2024-03-21T11:39:13.030" v="56" actId="26606"/>
          <ac:spMkLst>
            <pc:docMk/>
            <pc:sldMk cId="3568309152" sldId="256"/>
            <ac:spMk id="42" creationId="{08C9B587-E65E-4B52-B37C-ABEBB6E87928}"/>
          </ac:spMkLst>
        </pc:spChg>
        <pc:spChg chg="add del">
          <ac:chgData name="Jefferson Passerini" userId="ec684a97d9b6a829" providerId="LiveId" clId="{6D4B5001-5DF0-4AF5-979B-4C3C5DA419DE}" dt="2024-03-21T11:39:16.215" v="58" actId="26606"/>
          <ac:spMkLst>
            <pc:docMk/>
            <pc:sldMk cId="3568309152" sldId="256"/>
            <ac:spMk id="44" creationId="{22A397E7-BF60-45B2-84C7-B074B76C37A7}"/>
          </ac:spMkLst>
        </pc:spChg>
        <pc:spChg chg="add del">
          <ac:chgData name="Jefferson Passerini" userId="ec684a97d9b6a829" providerId="LiveId" clId="{6D4B5001-5DF0-4AF5-979B-4C3C5DA419DE}" dt="2024-03-21T11:39:16.215" v="58" actId="26606"/>
          <ac:spMkLst>
            <pc:docMk/>
            <pc:sldMk cId="3568309152" sldId="256"/>
            <ac:spMk id="45" creationId="{890DEF05-784E-4B61-89E4-04C4ECF4E5A0}"/>
          </ac:spMkLst>
        </pc:spChg>
        <pc:spChg chg="add del">
          <ac:chgData name="Jefferson Passerini" userId="ec684a97d9b6a829" providerId="LiveId" clId="{6D4B5001-5DF0-4AF5-979B-4C3C5DA419DE}" dt="2024-03-21T11:39:19.767" v="60" actId="26606"/>
          <ac:spMkLst>
            <pc:docMk/>
            <pc:sldMk cId="3568309152" sldId="256"/>
            <ac:spMk id="48" creationId="{55666830-9A19-4E01-8505-D6C7F9AC5665}"/>
          </ac:spMkLst>
        </pc:spChg>
        <pc:spChg chg="add del">
          <ac:chgData name="Jefferson Passerini" userId="ec684a97d9b6a829" providerId="LiveId" clId="{6D4B5001-5DF0-4AF5-979B-4C3C5DA419DE}" dt="2024-03-21T11:39:19.767" v="60" actId="26606"/>
          <ac:spMkLst>
            <pc:docMk/>
            <pc:sldMk cId="3568309152" sldId="256"/>
            <ac:spMk id="49" creationId="{AE9FC877-7FB6-4D22-9988-35420644E202}"/>
          </ac:spMkLst>
        </pc:spChg>
        <pc:spChg chg="add del">
          <ac:chgData name="Jefferson Passerini" userId="ec684a97d9b6a829" providerId="LiveId" clId="{6D4B5001-5DF0-4AF5-979B-4C3C5DA419DE}" dt="2024-03-21T11:39:19.767" v="60" actId="26606"/>
          <ac:spMkLst>
            <pc:docMk/>
            <pc:sldMk cId="3568309152" sldId="256"/>
            <ac:spMk id="50" creationId="{E41809D1-F12E-46BB-B804-5F209D325E8B}"/>
          </ac:spMkLst>
        </pc:spChg>
        <pc:spChg chg="add del">
          <ac:chgData name="Jefferson Passerini" userId="ec684a97d9b6a829" providerId="LiveId" clId="{6D4B5001-5DF0-4AF5-979B-4C3C5DA419DE}" dt="2024-03-21T11:39:19.767" v="60" actId="26606"/>
          <ac:spMkLst>
            <pc:docMk/>
            <pc:sldMk cId="3568309152" sldId="256"/>
            <ac:spMk id="51" creationId="{AF2F604E-43BE-4DC3-B983-E071523364F8}"/>
          </ac:spMkLst>
        </pc:spChg>
        <pc:spChg chg="add del">
          <ac:chgData name="Jefferson Passerini" userId="ec684a97d9b6a829" providerId="LiveId" clId="{6D4B5001-5DF0-4AF5-979B-4C3C5DA419DE}" dt="2024-03-21T11:39:19.767" v="60" actId="26606"/>
          <ac:spMkLst>
            <pc:docMk/>
            <pc:sldMk cId="3568309152" sldId="256"/>
            <ac:spMk id="52" creationId="{08C9B587-E65E-4B52-B37C-ABEBB6E87928}"/>
          </ac:spMkLst>
        </pc:spChg>
        <pc:spChg chg="add del">
          <ac:chgData name="Jefferson Passerini" userId="ec684a97d9b6a829" providerId="LiveId" clId="{6D4B5001-5DF0-4AF5-979B-4C3C5DA419DE}" dt="2024-03-21T11:39:31.175" v="62" actId="26606"/>
          <ac:spMkLst>
            <pc:docMk/>
            <pc:sldMk cId="3568309152" sldId="256"/>
            <ac:spMk id="54" creationId="{C6B158B5-50B5-4927-A367-7C9F3AFE5DCB}"/>
          </ac:spMkLst>
        </pc:spChg>
        <pc:spChg chg="add del">
          <ac:chgData name="Jefferson Passerini" userId="ec684a97d9b6a829" providerId="LiveId" clId="{6D4B5001-5DF0-4AF5-979B-4C3C5DA419DE}" dt="2024-03-21T11:39:31.175" v="62" actId="26606"/>
          <ac:spMkLst>
            <pc:docMk/>
            <pc:sldMk cId="3568309152" sldId="256"/>
            <ac:spMk id="55" creationId="{B01367A3-F670-4BD9-9972-F7E97FC227ED}"/>
          </ac:spMkLst>
        </pc:spChg>
        <pc:spChg chg="add del">
          <ac:chgData name="Jefferson Passerini" userId="ec684a97d9b6a829" providerId="LiveId" clId="{6D4B5001-5DF0-4AF5-979B-4C3C5DA419DE}" dt="2024-03-21T11:39:31.175" v="62" actId="26606"/>
          <ac:spMkLst>
            <pc:docMk/>
            <pc:sldMk cId="3568309152" sldId="256"/>
            <ac:spMk id="56" creationId="{38C3DB02-606C-40EC-8381-7A29A1ADFAE7}"/>
          </ac:spMkLst>
        </pc:spChg>
        <pc:spChg chg="add del">
          <ac:chgData name="Jefferson Passerini" userId="ec684a97d9b6a829" providerId="LiveId" clId="{6D4B5001-5DF0-4AF5-979B-4C3C5DA419DE}" dt="2024-03-21T11:39:37.397" v="64" actId="26606"/>
          <ac:spMkLst>
            <pc:docMk/>
            <pc:sldMk cId="3568309152" sldId="256"/>
            <ac:spMk id="58" creationId="{D776D29F-0A2C-4F75-8582-7C7DFCBD11D5}"/>
          </ac:spMkLst>
        </pc:spChg>
        <pc:spChg chg="add del">
          <ac:chgData name="Jefferson Passerini" userId="ec684a97d9b6a829" providerId="LiveId" clId="{6D4B5001-5DF0-4AF5-979B-4C3C5DA419DE}" dt="2024-03-21T11:39:37.397" v="64" actId="26606"/>
          <ac:spMkLst>
            <pc:docMk/>
            <pc:sldMk cId="3568309152" sldId="256"/>
            <ac:spMk id="59" creationId="{C4D41903-2C9D-4F9E-AA1F-6161F8A6FC01}"/>
          </ac:spMkLst>
        </pc:spChg>
        <pc:spChg chg="add del">
          <ac:chgData name="Jefferson Passerini" userId="ec684a97d9b6a829" providerId="LiveId" clId="{6D4B5001-5DF0-4AF5-979B-4C3C5DA419DE}" dt="2024-03-21T11:39:37.397" v="64" actId="26606"/>
          <ac:spMkLst>
            <pc:docMk/>
            <pc:sldMk cId="3568309152" sldId="256"/>
            <ac:spMk id="60" creationId="{9E4574B5-C90E-412D-BAB0-B9F483290C67}"/>
          </ac:spMkLst>
        </pc:spChg>
        <pc:spChg chg="add del">
          <ac:chgData name="Jefferson Passerini" userId="ec684a97d9b6a829" providerId="LiveId" clId="{6D4B5001-5DF0-4AF5-979B-4C3C5DA419DE}" dt="2024-03-21T11:39:39.501" v="66" actId="26606"/>
          <ac:spMkLst>
            <pc:docMk/>
            <pc:sldMk cId="3568309152" sldId="256"/>
            <ac:spMk id="62" creationId="{55666830-9A19-4E01-8505-D6C7F9AC5665}"/>
          </ac:spMkLst>
        </pc:spChg>
        <pc:spChg chg="add del">
          <ac:chgData name="Jefferson Passerini" userId="ec684a97d9b6a829" providerId="LiveId" clId="{6D4B5001-5DF0-4AF5-979B-4C3C5DA419DE}" dt="2024-03-21T11:39:39.501" v="66" actId="26606"/>
          <ac:spMkLst>
            <pc:docMk/>
            <pc:sldMk cId="3568309152" sldId="256"/>
            <ac:spMk id="63" creationId="{AE9FC877-7FB6-4D22-9988-35420644E202}"/>
          </ac:spMkLst>
        </pc:spChg>
        <pc:spChg chg="add del">
          <ac:chgData name="Jefferson Passerini" userId="ec684a97d9b6a829" providerId="LiveId" clId="{6D4B5001-5DF0-4AF5-979B-4C3C5DA419DE}" dt="2024-03-21T11:39:39.501" v="66" actId="26606"/>
          <ac:spMkLst>
            <pc:docMk/>
            <pc:sldMk cId="3568309152" sldId="256"/>
            <ac:spMk id="64" creationId="{E41809D1-F12E-46BB-B804-5F209D325E8B}"/>
          </ac:spMkLst>
        </pc:spChg>
        <pc:spChg chg="add del">
          <ac:chgData name="Jefferson Passerini" userId="ec684a97d9b6a829" providerId="LiveId" clId="{6D4B5001-5DF0-4AF5-979B-4C3C5DA419DE}" dt="2024-03-21T11:39:39.501" v="66" actId="26606"/>
          <ac:spMkLst>
            <pc:docMk/>
            <pc:sldMk cId="3568309152" sldId="256"/>
            <ac:spMk id="65" creationId="{AF2F604E-43BE-4DC3-B983-E071523364F8}"/>
          </ac:spMkLst>
        </pc:spChg>
        <pc:spChg chg="add del">
          <ac:chgData name="Jefferson Passerini" userId="ec684a97d9b6a829" providerId="LiveId" clId="{6D4B5001-5DF0-4AF5-979B-4C3C5DA419DE}" dt="2024-03-21T11:39:39.501" v="66" actId="26606"/>
          <ac:spMkLst>
            <pc:docMk/>
            <pc:sldMk cId="3568309152" sldId="256"/>
            <ac:spMk id="66" creationId="{08C9B587-E65E-4B52-B37C-ABEBB6E87928}"/>
          </ac:spMkLst>
        </pc:spChg>
        <pc:spChg chg="add del">
          <ac:chgData name="Jefferson Passerini" userId="ec684a97d9b6a829" providerId="LiveId" clId="{6D4B5001-5DF0-4AF5-979B-4C3C5DA419DE}" dt="2024-03-21T11:39:42.741" v="68" actId="26606"/>
          <ac:spMkLst>
            <pc:docMk/>
            <pc:sldMk cId="3568309152" sldId="256"/>
            <ac:spMk id="68" creationId="{526E0BFB-CDF1-4990-8C11-AC849311E0A8}"/>
          </ac:spMkLst>
        </pc:spChg>
        <pc:spChg chg="add del">
          <ac:chgData name="Jefferson Passerini" userId="ec684a97d9b6a829" providerId="LiveId" clId="{6D4B5001-5DF0-4AF5-979B-4C3C5DA419DE}" dt="2024-03-21T11:39:42.741" v="68" actId="26606"/>
          <ac:spMkLst>
            <pc:docMk/>
            <pc:sldMk cId="3568309152" sldId="256"/>
            <ac:spMk id="69" creationId="{6069A1F8-9BEB-4786-9694-FC48B2D75D21}"/>
          </ac:spMkLst>
        </pc:spChg>
        <pc:spChg chg="add del">
          <ac:chgData name="Jefferson Passerini" userId="ec684a97d9b6a829" providerId="LiveId" clId="{6D4B5001-5DF0-4AF5-979B-4C3C5DA419DE}" dt="2024-03-21T11:39:42.741" v="68" actId="26606"/>
          <ac:spMkLst>
            <pc:docMk/>
            <pc:sldMk cId="3568309152" sldId="256"/>
            <ac:spMk id="70" creationId="{AF2F604E-43BE-4DC3-B983-E071523364F8}"/>
          </ac:spMkLst>
        </pc:spChg>
        <pc:spChg chg="add del">
          <ac:chgData name="Jefferson Passerini" userId="ec684a97d9b6a829" providerId="LiveId" clId="{6D4B5001-5DF0-4AF5-979B-4C3C5DA419DE}" dt="2024-03-21T11:39:42.741" v="68" actId="26606"/>
          <ac:spMkLst>
            <pc:docMk/>
            <pc:sldMk cId="3568309152" sldId="256"/>
            <ac:spMk id="71" creationId="{08C9B587-E65E-4B52-B37C-ABEBB6E87928}"/>
          </ac:spMkLst>
        </pc:spChg>
        <pc:spChg chg="add del">
          <ac:chgData name="Jefferson Passerini" userId="ec684a97d9b6a829" providerId="LiveId" clId="{6D4B5001-5DF0-4AF5-979B-4C3C5DA419DE}" dt="2024-03-21T11:39:47.684" v="70" actId="26606"/>
          <ac:spMkLst>
            <pc:docMk/>
            <pc:sldMk cId="3568309152" sldId="256"/>
            <ac:spMk id="73" creationId="{6CCA5F87-1D1E-45CB-8D83-FC7EEFAD9935}"/>
          </ac:spMkLst>
        </pc:spChg>
        <pc:spChg chg="add del">
          <ac:chgData name="Jefferson Passerini" userId="ec684a97d9b6a829" providerId="LiveId" clId="{6D4B5001-5DF0-4AF5-979B-4C3C5DA419DE}" dt="2024-03-21T11:39:47.684" v="70" actId="26606"/>
          <ac:spMkLst>
            <pc:docMk/>
            <pc:sldMk cId="3568309152" sldId="256"/>
            <ac:spMk id="74" creationId="{7CCFC2C6-6238-4A2F-93DE-2ADF74AF635E}"/>
          </ac:spMkLst>
        </pc:spChg>
        <pc:spChg chg="add del">
          <ac:chgData name="Jefferson Passerini" userId="ec684a97d9b6a829" providerId="LiveId" clId="{6D4B5001-5DF0-4AF5-979B-4C3C5DA419DE}" dt="2024-03-21T11:39:47.684" v="70" actId="26606"/>
          <ac:spMkLst>
            <pc:docMk/>
            <pc:sldMk cId="3568309152" sldId="256"/>
            <ac:spMk id="75" creationId="{AF2F604E-43BE-4DC3-B983-E071523364F8}"/>
          </ac:spMkLst>
        </pc:spChg>
        <pc:spChg chg="add del">
          <ac:chgData name="Jefferson Passerini" userId="ec684a97d9b6a829" providerId="LiveId" clId="{6D4B5001-5DF0-4AF5-979B-4C3C5DA419DE}" dt="2024-03-21T11:39:47.684" v="70" actId="26606"/>
          <ac:spMkLst>
            <pc:docMk/>
            <pc:sldMk cId="3568309152" sldId="256"/>
            <ac:spMk id="76" creationId="{08C9B587-E65E-4B52-B37C-ABEBB6E87928}"/>
          </ac:spMkLst>
        </pc:spChg>
        <pc:spChg chg="add del">
          <ac:chgData name="Jefferson Passerini" userId="ec684a97d9b6a829" providerId="LiveId" clId="{6D4B5001-5DF0-4AF5-979B-4C3C5DA419DE}" dt="2024-03-21T11:39:49.835" v="72" actId="26606"/>
          <ac:spMkLst>
            <pc:docMk/>
            <pc:sldMk cId="3568309152" sldId="256"/>
            <ac:spMk id="78" creationId="{0671A8AE-40A1-4631-A6B8-581AFF065482}"/>
          </ac:spMkLst>
        </pc:spChg>
        <pc:spChg chg="add del">
          <ac:chgData name="Jefferson Passerini" userId="ec684a97d9b6a829" providerId="LiveId" clId="{6D4B5001-5DF0-4AF5-979B-4C3C5DA419DE}" dt="2024-03-21T11:39:49.835" v="72" actId="26606"/>
          <ac:spMkLst>
            <pc:docMk/>
            <pc:sldMk cId="3568309152" sldId="256"/>
            <ac:spMk id="79" creationId="{AB58EF07-17C2-48CF-ABB0-EEF1F17CB8F0}"/>
          </ac:spMkLst>
        </pc:spChg>
        <pc:spChg chg="add del">
          <ac:chgData name="Jefferson Passerini" userId="ec684a97d9b6a829" providerId="LiveId" clId="{6D4B5001-5DF0-4AF5-979B-4C3C5DA419DE}" dt="2024-03-21T11:39:49.835" v="72" actId="26606"/>
          <ac:spMkLst>
            <pc:docMk/>
            <pc:sldMk cId="3568309152" sldId="256"/>
            <ac:spMk id="80" creationId="{AF2F604E-43BE-4DC3-B983-E071523364F8}"/>
          </ac:spMkLst>
        </pc:spChg>
        <pc:spChg chg="add del">
          <ac:chgData name="Jefferson Passerini" userId="ec684a97d9b6a829" providerId="LiveId" clId="{6D4B5001-5DF0-4AF5-979B-4C3C5DA419DE}" dt="2024-03-21T11:39:49.835" v="72" actId="26606"/>
          <ac:spMkLst>
            <pc:docMk/>
            <pc:sldMk cId="3568309152" sldId="256"/>
            <ac:spMk id="81" creationId="{08C9B587-E65E-4B52-B37C-ABEBB6E87928}"/>
          </ac:spMkLst>
        </pc:spChg>
        <pc:spChg chg="add del">
          <ac:chgData name="Jefferson Passerini" userId="ec684a97d9b6a829" providerId="LiveId" clId="{6D4B5001-5DF0-4AF5-979B-4C3C5DA419DE}" dt="2024-03-21T11:39:50.510" v="74" actId="26606"/>
          <ac:spMkLst>
            <pc:docMk/>
            <pc:sldMk cId="3568309152" sldId="256"/>
            <ac:spMk id="83" creationId="{9B7AD9F6-8CE7-4299-8FC6-328F4DCD3FF9}"/>
          </ac:spMkLst>
        </pc:spChg>
        <pc:spChg chg="add del">
          <ac:chgData name="Jefferson Passerini" userId="ec684a97d9b6a829" providerId="LiveId" clId="{6D4B5001-5DF0-4AF5-979B-4C3C5DA419DE}" dt="2024-03-21T11:39:50.510" v="74" actId="26606"/>
          <ac:spMkLst>
            <pc:docMk/>
            <pc:sldMk cId="3568309152" sldId="256"/>
            <ac:spMk id="84" creationId="{F49775AF-8896-43EE-92C6-83497D6DC56F}"/>
          </ac:spMkLst>
        </pc:spChg>
        <pc:spChg chg="add del">
          <ac:chgData name="Jefferson Passerini" userId="ec684a97d9b6a829" providerId="LiveId" clId="{6D4B5001-5DF0-4AF5-979B-4C3C5DA419DE}" dt="2024-03-21T11:39:51.613" v="76" actId="26606"/>
          <ac:spMkLst>
            <pc:docMk/>
            <pc:sldMk cId="3568309152" sldId="256"/>
            <ac:spMk id="86" creationId="{9203DE33-2CD4-4CA8-9AF3-37C3B65133B0}"/>
          </ac:spMkLst>
        </pc:spChg>
        <pc:spChg chg="add del">
          <ac:chgData name="Jefferson Passerini" userId="ec684a97d9b6a829" providerId="LiveId" clId="{6D4B5001-5DF0-4AF5-979B-4C3C5DA419DE}" dt="2024-03-21T11:39:51.613" v="76" actId="26606"/>
          <ac:spMkLst>
            <pc:docMk/>
            <pc:sldMk cId="3568309152" sldId="256"/>
            <ac:spMk id="87" creationId="{0AF57B88-1D4C-41FA-A761-EC1DD10C35CB}"/>
          </ac:spMkLst>
        </pc:spChg>
        <pc:spChg chg="add del">
          <ac:chgData name="Jefferson Passerini" userId="ec684a97d9b6a829" providerId="LiveId" clId="{6D4B5001-5DF0-4AF5-979B-4C3C5DA419DE}" dt="2024-03-21T11:39:51.613" v="76" actId="26606"/>
          <ac:spMkLst>
            <pc:docMk/>
            <pc:sldMk cId="3568309152" sldId="256"/>
            <ac:spMk id="88" creationId="{D2548F45-5164-4ABB-8212-7F293FDED8D4}"/>
          </ac:spMkLst>
        </pc:spChg>
        <pc:spChg chg="add del">
          <ac:chgData name="Jefferson Passerini" userId="ec684a97d9b6a829" providerId="LiveId" clId="{6D4B5001-5DF0-4AF5-979B-4C3C5DA419DE}" dt="2024-03-21T11:39:51.613" v="76" actId="26606"/>
          <ac:spMkLst>
            <pc:docMk/>
            <pc:sldMk cId="3568309152" sldId="256"/>
            <ac:spMk id="89" creationId="{5E81CCFB-7BEF-4186-86FB-D09450B4D02D}"/>
          </ac:spMkLst>
        </pc:spChg>
        <pc:spChg chg="add del">
          <ac:chgData name="Jefferson Passerini" userId="ec684a97d9b6a829" providerId="LiveId" clId="{6D4B5001-5DF0-4AF5-979B-4C3C5DA419DE}" dt="2024-03-21T11:39:52.372" v="78" actId="26606"/>
          <ac:spMkLst>
            <pc:docMk/>
            <pc:sldMk cId="3568309152" sldId="256"/>
            <ac:spMk id="91" creationId="{657F69E0-C4B0-4BEC-A689-4F8D877F05D4}"/>
          </ac:spMkLst>
        </pc:spChg>
        <pc:spChg chg="add del">
          <ac:chgData name="Jefferson Passerini" userId="ec684a97d9b6a829" providerId="LiveId" clId="{6D4B5001-5DF0-4AF5-979B-4C3C5DA419DE}" dt="2024-03-21T11:39:52.372" v="78" actId="26606"/>
          <ac:spMkLst>
            <pc:docMk/>
            <pc:sldMk cId="3568309152" sldId="256"/>
            <ac:spMk id="92" creationId="{9F6380B4-6A1C-481E-8408-B4E6C75B9B81}"/>
          </ac:spMkLst>
        </pc:spChg>
        <pc:spChg chg="add del">
          <ac:chgData name="Jefferson Passerini" userId="ec684a97d9b6a829" providerId="LiveId" clId="{6D4B5001-5DF0-4AF5-979B-4C3C5DA419DE}" dt="2024-03-21T11:39:53.909" v="80" actId="26606"/>
          <ac:spMkLst>
            <pc:docMk/>
            <pc:sldMk cId="3568309152" sldId="256"/>
            <ac:spMk id="94" creationId="{06DA9DF9-31F7-4056-B42E-878CC92417B8}"/>
          </ac:spMkLst>
        </pc:spChg>
        <pc:spChg chg="add">
          <ac:chgData name="Jefferson Passerini" userId="ec684a97d9b6a829" providerId="LiveId" clId="{6D4B5001-5DF0-4AF5-979B-4C3C5DA419DE}" dt="2024-03-21T11:39:53.914" v="81" actId="26606"/>
          <ac:spMkLst>
            <pc:docMk/>
            <pc:sldMk cId="3568309152" sldId="256"/>
            <ac:spMk id="96" creationId="{6CCA5F87-1D1E-45CB-8D83-FC7EEFAD9935}"/>
          </ac:spMkLst>
        </pc:spChg>
        <pc:spChg chg="add">
          <ac:chgData name="Jefferson Passerini" userId="ec684a97d9b6a829" providerId="LiveId" clId="{6D4B5001-5DF0-4AF5-979B-4C3C5DA419DE}" dt="2024-03-21T11:39:53.914" v="81" actId="26606"/>
          <ac:spMkLst>
            <pc:docMk/>
            <pc:sldMk cId="3568309152" sldId="256"/>
            <ac:spMk id="97" creationId="{7CCFC2C6-6238-4A2F-93DE-2ADF74AF635E}"/>
          </ac:spMkLst>
        </pc:spChg>
        <pc:spChg chg="add">
          <ac:chgData name="Jefferson Passerini" userId="ec684a97d9b6a829" providerId="LiveId" clId="{6D4B5001-5DF0-4AF5-979B-4C3C5DA419DE}" dt="2024-03-21T11:39:53.914" v="81" actId="26606"/>
          <ac:spMkLst>
            <pc:docMk/>
            <pc:sldMk cId="3568309152" sldId="256"/>
            <ac:spMk id="98" creationId="{AF2F604E-43BE-4DC3-B983-E071523364F8}"/>
          </ac:spMkLst>
        </pc:spChg>
        <pc:spChg chg="add">
          <ac:chgData name="Jefferson Passerini" userId="ec684a97d9b6a829" providerId="LiveId" clId="{6D4B5001-5DF0-4AF5-979B-4C3C5DA419DE}" dt="2024-03-21T11:39:53.914" v="81" actId="26606"/>
          <ac:spMkLst>
            <pc:docMk/>
            <pc:sldMk cId="3568309152" sldId="256"/>
            <ac:spMk id="99" creationId="{08C9B587-E65E-4B52-B37C-ABEBB6E87928}"/>
          </ac:spMkLst>
        </pc:spChg>
        <pc:picChg chg="add mod ord">
          <ac:chgData name="Jefferson Passerini" userId="ec684a97d9b6a829" providerId="LiveId" clId="{6D4B5001-5DF0-4AF5-979B-4C3C5DA419DE}" dt="2024-03-21T11:39:53.914" v="81" actId="26606"/>
          <ac:picMkLst>
            <pc:docMk/>
            <pc:sldMk cId="3568309152" sldId="256"/>
            <ac:picMk id="5" creationId="{EBE3FC52-5A76-24EA-1193-423900A04683}"/>
          </ac:picMkLst>
        </pc:picChg>
        <pc:picChg chg="del">
          <ac:chgData name="Jefferson Passerini" userId="ec684a97d9b6a829" providerId="LiveId" clId="{6D4B5001-5DF0-4AF5-979B-4C3C5DA419DE}" dt="2024-03-21T11:38:07.342" v="39" actId="478"/>
          <ac:picMkLst>
            <pc:docMk/>
            <pc:sldMk cId="3568309152" sldId="256"/>
            <ac:picMk id="9" creationId="{76CDCC1C-6B42-ABCD-AB39-FB8A3E1D97EC}"/>
          </ac:picMkLst>
        </pc:picChg>
        <pc:cxnChg chg="add del">
          <ac:chgData name="Jefferson Passerini" userId="ec684a97d9b6a829" providerId="LiveId" clId="{6D4B5001-5DF0-4AF5-979B-4C3C5DA419DE}" dt="2024-03-21T11:39:16.215" v="58" actId="26606"/>
          <ac:cxnSpMkLst>
            <pc:docMk/>
            <pc:sldMk cId="3568309152" sldId="256"/>
            <ac:cxnSpMk id="46" creationId="{C41BAEC7-F7B0-4224-8B18-8F74B7D87F0B}"/>
          </ac:cxnSpMkLst>
        </pc:cxnChg>
      </pc:sldChg>
      <pc:sldChg chg="del">
        <pc:chgData name="Jefferson Passerini" userId="ec684a97d9b6a829" providerId="LiveId" clId="{6D4B5001-5DF0-4AF5-979B-4C3C5DA419DE}" dt="2024-03-21T11:37:25.348" v="0" actId="47"/>
        <pc:sldMkLst>
          <pc:docMk/>
          <pc:sldMk cId="0" sldId="258"/>
        </pc:sldMkLst>
      </pc:sldChg>
      <pc:sldChg chg="del">
        <pc:chgData name="Jefferson Passerini" userId="ec684a97d9b6a829" providerId="LiveId" clId="{6D4B5001-5DF0-4AF5-979B-4C3C5DA419DE}" dt="2024-03-21T11:37:25.811" v="1" actId="47"/>
        <pc:sldMkLst>
          <pc:docMk/>
          <pc:sldMk cId="0" sldId="259"/>
        </pc:sldMkLst>
      </pc:sldChg>
      <pc:sldChg chg="modSp add del mod">
        <pc:chgData name="Jefferson Passerini" userId="ec684a97d9b6a829" providerId="LiveId" clId="{6D4B5001-5DF0-4AF5-979B-4C3C5DA419DE}" dt="2024-03-21T11:40:56.306" v="223" actId="20577"/>
        <pc:sldMkLst>
          <pc:docMk/>
          <pc:sldMk cId="1879529569" sldId="287"/>
        </pc:sldMkLst>
        <pc:spChg chg="mod">
          <ac:chgData name="Jefferson Passerini" userId="ec684a97d9b6a829" providerId="LiveId" clId="{6D4B5001-5DF0-4AF5-979B-4C3C5DA419DE}" dt="2024-03-21T11:40:56.306" v="223" actId="20577"/>
          <ac:spMkLst>
            <pc:docMk/>
            <pc:sldMk cId="1879529569" sldId="287"/>
            <ac:spMk id="3" creationId="{212081E4-07F6-C689-2ACC-B6CADD634983}"/>
          </ac:spMkLst>
        </pc:spChg>
        <pc:spChg chg="mod">
          <ac:chgData name="Jefferson Passerini" userId="ec684a97d9b6a829" providerId="LiveId" clId="{6D4B5001-5DF0-4AF5-979B-4C3C5DA419DE}" dt="2024-03-21T11:37:45.822" v="37" actId="20577"/>
          <ac:spMkLst>
            <pc:docMk/>
            <pc:sldMk cId="1879529569" sldId="287"/>
            <ac:spMk id="4" creationId="{5EA05B02-D80D-3624-D3E0-6EB75542A97B}"/>
          </ac:spMkLst>
        </pc:spChg>
      </pc:sldChg>
      <pc:sldChg chg="del">
        <pc:chgData name="Jefferson Passerini" userId="ec684a97d9b6a829" providerId="LiveId" clId="{6D4B5001-5DF0-4AF5-979B-4C3C5DA419DE}" dt="2024-03-21T11:37:26.211" v="2" actId="47"/>
        <pc:sldMkLst>
          <pc:docMk/>
          <pc:sldMk cId="2070466441" sldId="288"/>
        </pc:sldMkLst>
      </pc:sldChg>
      <pc:sldChg chg="modSp add mod">
        <pc:chgData name="Jefferson Passerini" userId="ec684a97d9b6a829" providerId="LiveId" clId="{6D4B5001-5DF0-4AF5-979B-4C3C5DA419DE}" dt="2024-03-21T11:44:13.471" v="863" actId="113"/>
        <pc:sldMkLst>
          <pc:docMk/>
          <pc:sldMk cId="3340361584" sldId="288"/>
        </pc:sldMkLst>
        <pc:spChg chg="mod">
          <ac:chgData name="Jefferson Passerini" userId="ec684a97d9b6a829" providerId="LiveId" clId="{6D4B5001-5DF0-4AF5-979B-4C3C5DA419DE}" dt="2024-03-21T11:44:13.471" v="863" actId="113"/>
          <ac:spMkLst>
            <pc:docMk/>
            <pc:sldMk cId="3340361584" sldId="288"/>
            <ac:spMk id="3" creationId="{212081E4-07F6-C689-2ACC-B6CADD634983}"/>
          </ac:spMkLst>
        </pc:spChg>
      </pc:sldChg>
      <pc:sldChg chg="addSp modSp add mod">
        <pc:chgData name="Jefferson Passerini" userId="ec684a97d9b6a829" providerId="LiveId" clId="{6D4B5001-5DF0-4AF5-979B-4C3C5DA419DE}" dt="2024-03-21T11:49:29.267" v="1493" actId="14100"/>
        <pc:sldMkLst>
          <pc:docMk/>
          <pc:sldMk cId="3299808390" sldId="289"/>
        </pc:sldMkLst>
        <pc:spChg chg="mod">
          <ac:chgData name="Jefferson Passerini" userId="ec684a97d9b6a829" providerId="LiveId" clId="{6D4B5001-5DF0-4AF5-979B-4C3C5DA419DE}" dt="2024-03-21T11:49:29.267" v="1493" actId="14100"/>
          <ac:spMkLst>
            <pc:docMk/>
            <pc:sldMk cId="3299808390" sldId="289"/>
            <ac:spMk id="3" creationId="{212081E4-07F6-C689-2ACC-B6CADD634983}"/>
          </ac:spMkLst>
        </pc:spChg>
        <pc:picChg chg="add mod">
          <ac:chgData name="Jefferson Passerini" userId="ec684a97d9b6a829" providerId="LiveId" clId="{6D4B5001-5DF0-4AF5-979B-4C3C5DA419DE}" dt="2024-03-21T11:49:26.867" v="1492" actId="14100"/>
          <ac:picMkLst>
            <pc:docMk/>
            <pc:sldMk cId="3299808390" sldId="289"/>
            <ac:picMk id="5" creationId="{7710C351-853E-BB68-48B5-690647BFBC77}"/>
          </ac:picMkLst>
        </pc:picChg>
      </pc:sldChg>
      <pc:sldChg chg="del">
        <pc:chgData name="Jefferson Passerini" userId="ec684a97d9b6a829" providerId="LiveId" clId="{6D4B5001-5DF0-4AF5-979B-4C3C5DA419DE}" dt="2024-03-21T11:37:26.623" v="3" actId="47"/>
        <pc:sldMkLst>
          <pc:docMk/>
          <pc:sldMk cId="3987549188" sldId="289"/>
        </pc:sldMkLst>
      </pc:sldChg>
      <pc:sldChg chg="del">
        <pc:chgData name="Jefferson Passerini" userId="ec684a97d9b6a829" providerId="LiveId" clId="{6D4B5001-5DF0-4AF5-979B-4C3C5DA419DE}" dt="2024-03-21T11:37:27.001" v="4" actId="47"/>
        <pc:sldMkLst>
          <pc:docMk/>
          <pc:sldMk cId="2477435955" sldId="290"/>
        </pc:sldMkLst>
      </pc:sldChg>
      <pc:sldChg chg="addSp delSp modSp add mod">
        <pc:chgData name="Jefferson Passerini" userId="ec684a97d9b6a829" providerId="LiveId" clId="{6D4B5001-5DF0-4AF5-979B-4C3C5DA419DE}" dt="2024-03-21T12:20:11.744" v="1594" actId="20577"/>
        <pc:sldMkLst>
          <pc:docMk/>
          <pc:sldMk cId="3147987833" sldId="290"/>
        </pc:sldMkLst>
        <pc:spChg chg="del">
          <ac:chgData name="Jefferson Passerini" userId="ec684a97d9b6a829" providerId="LiveId" clId="{6D4B5001-5DF0-4AF5-979B-4C3C5DA419DE}" dt="2024-03-21T12:15:46.186" v="1495" actId="478"/>
          <ac:spMkLst>
            <pc:docMk/>
            <pc:sldMk cId="3147987833" sldId="290"/>
            <ac:spMk id="3" creationId="{212081E4-07F6-C689-2ACC-B6CADD634983}"/>
          </ac:spMkLst>
        </pc:spChg>
        <pc:spChg chg="add del mod">
          <ac:chgData name="Jefferson Passerini" userId="ec684a97d9b6a829" providerId="LiveId" clId="{6D4B5001-5DF0-4AF5-979B-4C3C5DA419DE}" dt="2024-03-21T12:15:53.673" v="1496" actId="478"/>
          <ac:spMkLst>
            <pc:docMk/>
            <pc:sldMk cId="3147987833" sldId="290"/>
            <ac:spMk id="5" creationId="{BEC1E604-0A34-6E51-8B7B-79C6E89DE3A8}"/>
          </ac:spMkLst>
        </pc:spChg>
        <pc:spChg chg="add mod">
          <ac:chgData name="Jefferson Passerini" userId="ec684a97d9b6a829" providerId="LiveId" clId="{6D4B5001-5DF0-4AF5-979B-4C3C5DA419DE}" dt="2024-03-21T12:16:34.126" v="1528" actId="14100"/>
          <ac:spMkLst>
            <pc:docMk/>
            <pc:sldMk cId="3147987833" sldId="290"/>
            <ac:spMk id="6" creationId="{16D88F2F-6F25-EFA5-6552-3D1FB9E76C1E}"/>
          </ac:spMkLst>
        </pc:spChg>
        <pc:spChg chg="add mod">
          <ac:chgData name="Jefferson Passerini" userId="ec684a97d9b6a829" providerId="LiveId" clId="{6D4B5001-5DF0-4AF5-979B-4C3C5DA419DE}" dt="2024-03-21T12:20:00.776" v="1578" actId="1076"/>
          <ac:spMkLst>
            <pc:docMk/>
            <pc:sldMk cId="3147987833" sldId="290"/>
            <ac:spMk id="15" creationId="{649F61C5-08A9-AF3D-1EA7-43548EF3F689}"/>
          </ac:spMkLst>
        </pc:spChg>
        <pc:spChg chg="add mod">
          <ac:chgData name="Jefferson Passerini" userId="ec684a97d9b6a829" providerId="LiveId" clId="{6D4B5001-5DF0-4AF5-979B-4C3C5DA419DE}" dt="2024-03-21T12:20:11.744" v="1594" actId="20577"/>
          <ac:spMkLst>
            <pc:docMk/>
            <pc:sldMk cId="3147987833" sldId="290"/>
            <ac:spMk id="16" creationId="{A8B06D72-E57C-D6F3-7B81-4403CED3F6F7}"/>
          </ac:spMkLst>
        </pc:spChg>
        <pc:picChg chg="add mod ord">
          <ac:chgData name="Jefferson Passerini" userId="ec684a97d9b6a829" providerId="LiveId" clId="{6D4B5001-5DF0-4AF5-979B-4C3C5DA419DE}" dt="2024-03-21T12:19:19.996" v="1557" actId="14100"/>
          <ac:picMkLst>
            <pc:docMk/>
            <pc:sldMk cId="3147987833" sldId="290"/>
            <ac:picMk id="8" creationId="{D22B5EB8-3BF0-6679-8394-CF0957B442D9}"/>
          </ac:picMkLst>
        </pc:picChg>
        <pc:picChg chg="add mod ord">
          <ac:chgData name="Jefferson Passerini" userId="ec684a97d9b6a829" providerId="LiveId" clId="{6D4B5001-5DF0-4AF5-979B-4C3C5DA419DE}" dt="2024-03-21T12:19:41.386" v="1565" actId="1076"/>
          <ac:picMkLst>
            <pc:docMk/>
            <pc:sldMk cId="3147987833" sldId="290"/>
            <ac:picMk id="10" creationId="{99D5C7E3-058C-EE96-79A0-DB19196B59FD}"/>
          </ac:picMkLst>
        </pc:picChg>
        <pc:picChg chg="add mod">
          <ac:chgData name="Jefferson Passerini" userId="ec684a97d9b6a829" providerId="LiveId" clId="{6D4B5001-5DF0-4AF5-979B-4C3C5DA419DE}" dt="2024-03-21T12:19:31.387" v="1562" actId="1076"/>
          <ac:picMkLst>
            <pc:docMk/>
            <pc:sldMk cId="3147987833" sldId="290"/>
            <ac:picMk id="12" creationId="{C1CF6F6F-069C-A958-3B10-F667870F5710}"/>
          </ac:picMkLst>
        </pc:picChg>
        <pc:picChg chg="add mod">
          <ac:chgData name="Jefferson Passerini" userId="ec684a97d9b6a829" providerId="LiveId" clId="{6D4B5001-5DF0-4AF5-979B-4C3C5DA419DE}" dt="2024-03-21T12:19:33.970" v="1563" actId="1076"/>
          <ac:picMkLst>
            <pc:docMk/>
            <pc:sldMk cId="3147987833" sldId="290"/>
            <ac:picMk id="14" creationId="{CB6C5BE9-1B5A-322B-E534-07CD094125AE}"/>
          </ac:picMkLst>
        </pc:picChg>
      </pc:sldChg>
      <pc:sldChg chg="addSp delSp modSp add mod">
        <pc:chgData name="Jefferson Passerini" userId="ec684a97d9b6a829" providerId="LiveId" clId="{6D4B5001-5DF0-4AF5-979B-4C3C5DA419DE}" dt="2024-03-21T12:48:12.399" v="2166" actId="1076"/>
        <pc:sldMkLst>
          <pc:docMk/>
          <pc:sldMk cId="1814237130" sldId="291"/>
        </pc:sldMkLst>
        <pc:spChg chg="del mod">
          <ac:chgData name="Jefferson Passerini" userId="ec684a97d9b6a829" providerId="LiveId" clId="{6D4B5001-5DF0-4AF5-979B-4C3C5DA419DE}" dt="2024-03-21T12:42:37.855" v="1717" actId="478"/>
          <ac:spMkLst>
            <pc:docMk/>
            <pc:sldMk cId="1814237130" sldId="291"/>
            <ac:spMk id="3" creationId="{212081E4-07F6-C689-2ACC-B6CADD634983}"/>
          </ac:spMkLst>
        </pc:spChg>
        <pc:spChg chg="add mod">
          <ac:chgData name="Jefferson Passerini" userId="ec684a97d9b6a829" providerId="LiveId" clId="{6D4B5001-5DF0-4AF5-979B-4C3C5DA419DE}" dt="2024-03-21T12:42:12.548" v="1709" actId="1582"/>
          <ac:spMkLst>
            <pc:docMk/>
            <pc:sldMk cId="1814237130" sldId="291"/>
            <ac:spMk id="5" creationId="{939470D7-F492-24D1-C2CA-27850492C062}"/>
          </ac:spMkLst>
        </pc:spChg>
        <pc:spChg chg="add del mod">
          <ac:chgData name="Jefferson Passerini" userId="ec684a97d9b6a829" providerId="LiveId" clId="{6D4B5001-5DF0-4AF5-979B-4C3C5DA419DE}" dt="2024-03-21T12:42:39.948" v="1718" actId="478"/>
          <ac:spMkLst>
            <pc:docMk/>
            <pc:sldMk cId="1814237130" sldId="291"/>
            <ac:spMk id="8" creationId="{D5DFCD87-8A93-AEE0-311D-7D1F855BED79}"/>
          </ac:spMkLst>
        </pc:spChg>
        <pc:spChg chg="add mod">
          <ac:chgData name="Jefferson Passerini" userId="ec684a97d9b6a829" providerId="LiveId" clId="{6D4B5001-5DF0-4AF5-979B-4C3C5DA419DE}" dt="2024-03-21T12:48:12.399" v="2166" actId="1076"/>
          <ac:spMkLst>
            <pc:docMk/>
            <pc:sldMk cId="1814237130" sldId="291"/>
            <ac:spMk id="9" creationId="{424D2663-9C24-2649-D000-AF5E674A83FD}"/>
          </ac:spMkLst>
        </pc:spChg>
        <pc:picChg chg="add mod">
          <ac:chgData name="Jefferson Passerini" userId="ec684a97d9b6a829" providerId="LiveId" clId="{6D4B5001-5DF0-4AF5-979B-4C3C5DA419DE}" dt="2024-03-21T12:41:54.614" v="1705" actId="1076"/>
          <ac:picMkLst>
            <pc:docMk/>
            <pc:sldMk cId="1814237130" sldId="291"/>
            <ac:picMk id="2" creationId="{65F36C1C-B845-6352-F7D5-6C1FF27823FB}"/>
          </ac:picMkLst>
        </pc:picChg>
        <pc:picChg chg="add mod">
          <ac:chgData name="Jefferson Passerini" userId="ec684a97d9b6a829" providerId="LiveId" clId="{6D4B5001-5DF0-4AF5-979B-4C3C5DA419DE}" dt="2024-03-21T12:42:34.173" v="1716" actId="1076"/>
          <ac:picMkLst>
            <pc:docMk/>
            <pc:sldMk cId="1814237130" sldId="291"/>
            <ac:picMk id="6" creationId="{3419A2AA-E7B7-5FE7-9223-7573D84FA8A1}"/>
          </ac:picMkLst>
        </pc:picChg>
      </pc:sldChg>
      <pc:sldChg chg="del">
        <pc:chgData name="Jefferson Passerini" userId="ec684a97d9b6a829" providerId="LiveId" clId="{6D4B5001-5DF0-4AF5-979B-4C3C5DA419DE}" dt="2024-03-21T11:37:27.378" v="5" actId="47"/>
        <pc:sldMkLst>
          <pc:docMk/>
          <pc:sldMk cId="3794449016" sldId="291"/>
        </pc:sldMkLst>
      </pc:sldChg>
      <pc:sldChg chg="del">
        <pc:chgData name="Jefferson Passerini" userId="ec684a97d9b6a829" providerId="LiveId" clId="{6D4B5001-5DF0-4AF5-979B-4C3C5DA419DE}" dt="2024-03-21T11:37:27.707" v="6" actId="47"/>
        <pc:sldMkLst>
          <pc:docMk/>
          <pc:sldMk cId="847967608" sldId="292"/>
        </pc:sldMkLst>
      </pc:sldChg>
      <pc:sldChg chg="addSp delSp modSp add mod">
        <pc:chgData name="Jefferson Passerini" userId="ec684a97d9b6a829" providerId="LiveId" clId="{6D4B5001-5DF0-4AF5-979B-4C3C5DA419DE}" dt="2024-03-21T12:21:22.835" v="1633" actId="20577"/>
        <pc:sldMkLst>
          <pc:docMk/>
          <pc:sldMk cId="3227021232" sldId="292"/>
        </pc:sldMkLst>
        <pc:spChg chg="del mod">
          <ac:chgData name="Jefferson Passerini" userId="ec684a97d9b6a829" providerId="LiveId" clId="{6D4B5001-5DF0-4AF5-979B-4C3C5DA419DE}" dt="2024-03-21T12:21:21.588" v="1632" actId="478"/>
          <ac:spMkLst>
            <pc:docMk/>
            <pc:sldMk cId="3227021232" sldId="292"/>
            <ac:spMk id="15" creationId="{649F61C5-08A9-AF3D-1EA7-43548EF3F689}"/>
          </ac:spMkLst>
        </pc:spChg>
        <pc:spChg chg="mod">
          <ac:chgData name="Jefferson Passerini" userId="ec684a97d9b6a829" providerId="LiveId" clId="{6D4B5001-5DF0-4AF5-979B-4C3C5DA419DE}" dt="2024-03-21T12:21:22.835" v="1633" actId="20577"/>
          <ac:spMkLst>
            <pc:docMk/>
            <pc:sldMk cId="3227021232" sldId="292"/>
            <ac:spMk id="16" creationId="{A8B06D72-E57C-D6F3-7B81-4403CED3F6F7}"/>
          </ac:spMkLst>
        </pc:spChg>
        <pc:picChg chg="add mod">
          <ac:chgData name="Jefferson Passerini" userId="ec684a97d9b6a829" providerId="LiveId" clId="{6D4B5001-5DF0-4AF5-979B-4C3C5DA419DE}" dt="2024-03-21T12:20:40.119" v="1601" actId="1076"/>
          <ac:picMkLst>
            <pc:docMk/>
            <pc:sldMk cId="3227021232" sldId="292"/>
            <ac:picMk id="3" creationId="{F8539594-F522-9BAE-374A-ACD1323EFDE3}"/>
          </ac:picMkLst>
        </pc:picChg>
        <pc:picChg chg="add mod">
          <ac:chgData name="Jefferson Passerini" userId="ec684a97d9b6a829" providerId="LiveId" clId="{6D4B5001-5DF0-4AF5-979B-4C3C5DA419DE}" dt="2024-03-21T12:21:05.781" v="1606" actId="1076"/>
          <ac:picMkLst>
            <pc:docMk/>
            <pc:sldMk cId="3227021232" sldId="292"/>
            <ac:picMk id="7" creationId="{1E54FCA9-A7CF-1671-6127-1F194742F5DA}"/>
          </ac:picMkLst>
        </pc:picChg>
        <pc:picChg chg="mod">
          <ac:chgData name="Jefferson Passerini" userId="ec684a97d9b6a829" providerId="LiveId" clId="{6D4B5001-5DF0-4AF5-979B-4C3C5DA419DE}" dt="2024-03-21T12:20:42.990" v="1602" actId="1076"/>
          <ac:picMkLst>
            <pc:docMk/>
            <pc:sldMk cId="3227021232" sldId="292"/>
            <ac:picMk id="8" creationId="{D22B5EB8-3BF0-6679-8394-CF0957B442D9}"/>
          </ac:picMkLst>
        </pc:picChg>
        <pc:picChg chg="del">
          <ac:chgData name="Jefferson Passerini" userId="ec684a97d9b6a829" providerId="LiveId" clId="{6D4B5001-5DF0-4AF5-979B-4C3C5DA419DE}" dt="2024-03-21T12:20:34.198" v="1598" actId="478"/>
          <ac:picMkLst>
            <pc:docMk/>
            <pc:sldMk cId="3227021232" sldId="292"/>
            <ac:picMk id="10" creationId="{99D5C7E3-058C-EE96-79A0-DB19196B59FD}"/>
          </ac:picMkLst>
        </pc:picChg>
        <pc:picChg chg="del">
          <ac:chgData name="Jefferson Passerini" userId="ec684a97d9b6a829" providerId="LiveId" clId="{6D4B5001-5DF0-4AF5-979B-4C3C5DA419DE}" dt="2024-03-21T12:20:32.062" v="1596" actId="478"/>
          <ac:picMkLst>
            <pc:docMk/>
            <pc:sldMk cId="3227021232" sldId="292"/>
            <ac:picMk id="12" creationId="{C1CF6F6F-069C-A958-3B10-F667870F5710}"/>
          </ac:picMkLst>
        </pc:picChg>
        <pc:picChg chg="del">
          <ac:chgData name="Jefferson Passerini" userId="ec684a97d9b6a829" providerId="LiveId" clId="{6D4B5001-5DF0-4AF5-979B-4C3C5DA419DE}" dt="2024-03-21T12:20:33.438" v="1597" actId="478"/>
          <ac:picMkLst>
            <pc:docMk/>
            <pc:sldMk cId="3227021232" sldId="292"/>
            <ac:picMk id="14" creationId="{CB6C5BE9-1B5A-322B-E534-07CD094125AE}"/>
          </ac:picMkLst>
        </pc:picChg>
      </pc:sldChg>
      <pc:sldChg chg="del">
        <pc:chgData name="Jefferson Passerini" userId="ec684a97d9b6a829" providerId="LiveId" clId="{6D4B5001-5DF0-4AF5-979B-4C3C5DA419DE}" dt="2024-03-21T11:37:28.051" v="7" actId="47"/>
        <pc:sldMkLst>
          <pc:docMk/>
          <pc:sldMk cId="344186368" sldId="293"/>
        </pc:sldMkLst>
      </pc:sldChg>
      <pc:sldChg chg="addSp delSp modSp add mod ord">
        <pc:chgData name="Jefferson Passerini" userId="ec684a97d9b6a829" providerId="LiveId" clId="{6D4B5001-5DF0-4AF5-979B-4C3C5DA419DE}" dt="2024-03-21T12:31:57.812" v="1668" actId="1076"/>
        <pc:sldMkLst>
          <pc:docMk/>
          <pc:sldMk cId="2577409923" sldId="293"/>
        </pc:sldMkLst>
        <pc:spChg chg="mod">
          <ac:chgData name="Jefferson Passerini" userId="ec684a97d9b6a829" providerId="LiveId" clId="{6D4B5001-5DF0-4AF5-979B-4C3C5DA419DE}" dt="2024-03-21T12:22:35.343" v="1651" actId="20577"/>
          <ac:spMkLst>
            <pc:docMk/>
            <pc:sldMk cId="2577409923" sldId="293"/>
            <ac:spMk id="6" creationId="{16D88F2F-6F25-EFA5-6552-3D1FB9E76C1E}"/>
          </ac:spMkLst>
        </pc:spChg>
        <pc:spChg chg="mod ord">
          <ac:chgData name="Jefferson Passerini" userId="ec684a97d9b6a829" providerId="LiveId" clId="{6D4B5001-5DF0-4AF5-979B-4C3C5DA419DE}" dt="2024-03-21T12:31:21.463" v="1665" actId="1076"/>
          <ac:spMkLst>
            <pc:docMk/>
            <pc:sldMk cId="2577409923" sldId="293"/>
            <ac:spMk id="15" creationId="{649F61C5-08A9-AF3D-1EA7-43548EF3F689}"/>
          </ac:spMkLst>
        </pc:spChg>
        <pc:spChg chg="del">
          <ac:chgData name="Jefferson Passerini" userId="ec684a97d9b6a829" providerId="LiveId" clId="{6D4B5001-5DF0-4AF5-979B-4C3C5DA419DE}" dt="2024-03-21T12:30:50.680" v="1654" actId="478"/>
          <ac:spMkLst>
            <pc:docMk/>
            <pc:sldMk cId="2577409923" sldId="293"/>
            <ac:spMk id="16" creationId="{A8B06D72-E57C-D6F3-7B81-4403CED3F6F7}"/>
          </ac:spMkLst>
        </pc:spChg>
        <pc:picChg chg="add mod">
          <ac:chgData name="Jefferson Passerini" userId="ec684a97d9b6a829" providerId="LiveId" clId="{6D4B5001-5DF0-4AF5-979B-4C3C5DA419DE}" dt="2024-03-21T12:31:03.207" v="1658" actId="1076"/>
          <ac:picMkLst>
            <pc:docMk/>
            <pc:sldMk cId="2577409923" sldId="293"/>
            <ac:picMk id="3" creationId="{7DCEC506-7849-6BBC-5A06-EFC47D37CF63}"/>
          </ac:picMkLst>
        </pc:picChg>
        <pc:picChg chg="add mod">
          <ac:chgData name="Jefferson Passerini" userId="ec684a97d9b6a829" providerId="LiveId" clId="{6D4B5001-5DF0-4AF5-979B-4C3C5DA419DE}" dt="2024-03-21T12:31:57.812" v="1668" actId="1076"/>
          <ac:picMkLst>
            <pc:docMk/>
            <pc:sldMk cId="2577409923" sldId="293"/>
            <ac:picMk id="7" creationId="{E4099BB7-17F8-4754-B8F9-53196297DB83}"/>
          </ac:picMkLst>
        </pc:picChg>
        <pc:picChg chg="del">
          <ac:chgData name="Jefferson Passerini" userId="ec684a97d9b6a829" providerId="LiveId" clId="{6D4B5001-5DF0-4AF5-979B-4C3C5DA419DE}" dt="2024-03-21T12:31:24.166" v="1666" actId="478"/>
          <ac:picMkLst>
            <pc:docMk/>
            <pc:sldMk cId="2577409923" sldId="293"/>
            <ac:picMk id="8" creationId="{D22B5EB8-3BF0-6679-8394-CF0957B442D9}"/>
          </ac:picMkLst>
        </pc:picChg>
        <pc:picChg chg="del">
          <ac:chgData name="Jefferson Passerini" userId="ec684a97d9b6a829" providerId="LiveId" clId="{6D4B5001-5DF0-4AF5-979B-4C3C5DA419DE}" dt="2024-03-21T12:31:05.087" v="1659" actId="478"/>
          <ac:picMkLst>
            <pc:docMk/>
            <pc:sldMk cId="2577409923" sldId="293"/>
            <ac:picMk id="10" creationId="{99D5C7E3-058C-EE96-79A0-DB19196B59FD}"/>
          </ac:picMkLst>
        </pc:picChg>
        <pc:picChg chg="del">
          <ac:chgData name="Jefferson Passerini" userId="ec684a97d9b6a829" providerId="LiveId" clId="{6D4B5001-5DF0-4AF5-979B-4C3C5DA419DE}" dt="2024-03-21T12:30:47.840" v="1652" actId="478"/>
          <ac:picMkLst>
            <pc:docMk/>
            <pc:sldMk cId="2577409923" sldId="293"/>
            <ac:picMk id="12" creationId="{C1CF6F6F-069C-A958-3B10-F667870F5710}"/>
          </ac:picMkLst>
        </pc:picChg>
        <pc:picChg chg="del">
          <ac:chgData name="Jefferson Passerini" userId="ec684a97d9b6a829" providerId="LiveId" clId="{6D4B5001-5DF0-4AF5-979B-4C3C5DA419DE}" dt="2024-03-21T12:30:48.801" v="1653" actId="478"/>
          <ac:picMkLst>
            <pc:docMk/>
            <pc:sldMk cId="2577409923" sldId="293"/>
            <ac:picMk id="14" creationId="{CB6C5BE9-1B5A-322B-E534-07CD094125AE}"/>
          </ac:picMkLst>
        </pc:picChg>
      </pc:sldChg>
      <pc:sldChg chg="addSp delSp modSp add mod ord">
        <pc:chgData name="Jefferson Passerini" userId="ec684a97d9b6a829" providerId="LiveId" clId="{6D4B5001-5DF0-4AF5-979B-4C3C5DA419DE}" dt="2024-03-21T12:40:39.636" v="1697" actId="1076"/>
        <pc:sldMkLst>
          <pc:docMk/>
          <pc:sldMk cId="131478967" sldId="294"/>
        </pc:sldMkLst>
        <pc:spChg chg="mod">
          <ac:chgData name="Jefferson Passerini" userId="ec684a97d9b6a829" providerId="LiveId" clId="{6D4B5001-5DF0-4AF5-979B-4C3C5DA419DE}" dt="2024-03-21T12:22:27.720" v="1645" actId="20577"/>
          <ac:spMkLst>
            <pc:docMk/>
            <pc:sldMk cId="131478967" sldId="294"/>
            <ac:spMk id="6" creationId="{16D88F2F-6F25-EFA5-6552-3D1FB9E76C1E}"/>
          </ac:spMkLst>
        </pc:spChg>
        <pc:spChg chg="mod">
          <ac:chgData name="Jefferson Passerini" userId="ec684a97d9b6a829" providerId="LiveId" clId="{6D4B5001-5DF0-4AF5-979B-4C3C5DA419DE}" dt="2024-03-21T12:40:21.469" v="1695" actId="1076"/>
          <ac:spMkLst>
            <pc:docMk/>
            <pc:sldMk cId="131478967" sldId="294"/>
            <ac:spMk id="16" creationId="{A8B06D72-E57C-D6F3-7B81-4403CED3F6F7}"/>
          </ac:spMkLst>
        </pc:spChg>
        <pc:picChg chg="add mod">
          <ac:chgData name="Jefferson Passerini" userId="ec684a97d9b6a829" providerId="LiveId" clId="{6D4B5001-5DF0-4AF5-979B-4C3C5DA419DE}" dt="2024-03-21T12:39:51.474" v="1691"/>
          <ac:picMkLst>
            <pc:docMk/>
            <pc:sldMk cId="131478967" sldId="294"/>
            <ac:picMk id="2" creationId="{6E92311B-DAD9-439C-E1C1-72E6B1032A56}"/>
          </ac:picMkLst>
        </pc:picChg>
        <pc:picChg chg="del">
          <ac:chgData name="Jefferson Passerini" userId="ec684a97d9b6a829" providerId="LiveId" clId="{6D4B5001-5DF0-4AF5-979B-4C3C5DA419DE}" dt="2024-03-21T12:39:45.119" v="1688" actId="478"/>
          <ac:picMkLst>
            <pc:docMk/>
            <pc:sldMk cId="131478967" sldId="294"/>
            <ac:picMk id="3" creationId="{F8539594-F522-9BAE-374A-ACD1323EFDE3}"/>
          </ac:picMkLst>
        </pc:picChg>
        <pc:picChg chg="del">
          <ac:chgData name="Jefferson Passerini" userId="ec684a97d9b6a829" providerId="LiveId" clId="{6D4B5001-5DF0-4AF5-979B-4C3C5DA419DE}" dt="2024-03-21T12:39:45.782" v="1689" actId="478"/>
          <ac:picMkLst>
            <pc:docMk/>
            <pc:sldMk cId="131478967" sldId="294"/>
            <ac:picMk id="7" creationId="{1E54FCA9-A7CF-1671-6127-1F194742F5DA}"/>
          </ac:picMkLst>
        </pc:picChg>
        <pc:picChg chg="del">
          <ac:chgData name="Jefferson Passerini" userId="ec684a97d9b6a829" providerId="LiveId" clId="{6D4B5001-5DF0-4AF5-979B-4C3C5DA419DE}" dt="2024-03-21T12:39:46.511" v="1690" actId="478"/>
          <ac:picMkLst>
            <pc:docMk/>
            <pc:sldMk cId="131478967" sldId="294"/>
            <ac:picMk id="8" creationId="{D22B5EB8-3BF0-6679-8394-CF0957B442D9}"/>
          </ac:picMkLst>
        </pc:picChg>
        <pc:picChg chg="add mod">
          <ac:chgData name="Jefferson Passerini" userId="ec684a97d9b6a829" providerId="LiveId" clId="{6D4B5001-5DF0-4AF5-979B-4C3C5DA419DE}" dt="2024-03-21T12:40:16.141" v="1693" actId="1076"/>
          <ac:picMkLst>
            <pc:docMk/>
            <pc:sldMk cId="131478967" sldId="294"/>
            <ac:picMk id="9" creationId="{8E79E2AF-1C05-CA8D-4935-F0CE140B5579}"/>
          </ac:picMkLst>
        </pc:picChg>
        <pc:picChg chg="add mod">
          <ac:chgData name="Jefferson Passerini" userId="ec684a97d9b6a829" providerId="LiveId" clId="{6D4B5001-5DF0-4AF5-979B-4C3C5DA419DE}" dt="2024-03-21T12:40:39.636" v="1697" actId="1076"/>
          <ac:picMkLst>
            <pc:docMk/>
            <pc:sldMk cId="131478967" sldId="294"/>
            <ac:picMk id="11" creationId="{48FDF301-4B7C-5794-9A07-9288134FD328}"/>
          </ac:picMkLst>
        </pc:picChg>
      </pc:sldChg>
      <pc:sldChg chg="del">
        <pc:chgData name="Jefferson Passerini" userId="ec684a97d9b6a829" providerId="LiveId" clId="{6D4B5001-5DF0-4AF5-979B-4C3C5DA419DE}" dt="2024-03-21T11:37:28.442" v="8" actId="47"/>
        <pc:sldMkLst>
          <pc:docMk/>
          <pc:sldMk cId="2994317039" sldId="294"/>
        </pc:sldMkLst>
      </pc:sldChg>
      <pc:sldChg chg="del">
        <pc:chgData name="Jefferson Passerini" userId="ec684a97d9b6a829" providerId="LiveId" clId="{6D4B5001-5DF0-4AF5-979B-4C3C5DA419DE}" dt="2024-03-21T11:37:28.785" v="9" actId="47"/>
        <pc:sldMkLst>
          <pc:docMk/>
          <pc:sldMk cId="867337325" sldId="295"/>
        </pc:sldMkLst>
      </pc:sldChg>
      <pc:sldChg chg="addSp delSp modSp add mod">
        <pc:chgData name="Jefferson Passerini" userId="ec684a97d9b6a829" providerId="LiveId" clId="{6D4B5001-5DF0-4AF5-979B-4C3C5DA419DE}" dt="2024-03-21T12:39:31.095" v="1687" actId="1076"/>
        <pc:sldMkLst>
          <pc:docMk/>
          <pc:sldMk cId="2372568176" sldId="295"/>
        </pc:sldMkLst>
        <pc:spChg chg="mod">
          <ac:chgData name="Jefferson Passerini" userId="ec684a97d9b6a829" providerId="LiveId" clId="{6D4B5001-5DF0-4AF5-979B-4C3C5DA419DE}" dt="2024-03-21T12:32:09.260" v="1676" actId="14100"/>
          <ac:spMkLst>
            <pc:docMk/>
            <pc:sldMk cId="2372568176" sldId="295"/>
            <ac:spMk id="15" creationId="{649F61C5-08A9-AF3D-1EA7-43548EF3F689}"/>
          </ac:spMkLst>
        </pc:spChg>
        <pc:picChg chg="del">
          <ac:chgData name="Jefferson Passerini" userId="ec684a97d9b6a829" providerId="LiveId" clId="{6D4B5001-5DF0-4AF5-979B-4C3C5DA419DE}" dt="2024-03-21T12:32:10.643" v="1677" actId="478"/>
          <ac:picMkLst>
            <pc:docMk/>
            <pc:sldMk cId="2372568176" sldId="295"/>
            <ac:picMk id="3" creationId="{7DCEC506-7849-6BBC-5A06-EFC47D37CF63}"/>
          </ac:picMkLst>
        </pc:picChg>
        <pc:picChg chg="add mod ord">
          <ac:chgData name="Jefferson Passerini" userId="ec684a97d9b6a829" providerId="LiveId" clId="{6D4B5001-5DF0-4AF5-979B-4C3C5DA419DE}" dt="2024-03-21T12:38:55.077" v="1682" actId="167"/>
          <ac:picMkLst>
            <pc:docMk/>
            <pc:sldMk cId="2372568176" sldId="295"/>
            <ac:picMk id="5" creationId="{0FFD2566-5A6F-0CCD-0420-21A090E6748C}"/>
          </ac:picMkLst>
        </pc:picChg>
        <pc:picChg chg="add mod">
          <ac:chgData name="Jefferson Passerini" userId="ec684a97d9b6a829" providerId="LiveId" clId="{6D4B5001-5DF0-4AF5-979B-4C3C5DA419DE}" dt="2024-03-21T12:39:31.095" v="1687" actId="1076"/>
          <ac:picMkLst>
            <pc:docMk/>
            <pc:sldMk cId="2372568176" sldId="295"/>
            <ac:picMk id="9" creationId="{FC4646C5-DC82-FD56-DF6A-20C271C439A3}"/>
          </ac:picMkLst>
        </pc:picChg>
      </pc:sldChg>
      <pc:sldChg chg="del">
        <pc:chgData name="Jefferson Passerini" userId="ec684a97d9b6a829" providerId="LiveId" clId="{6D4B5001-5DF0-4AF5-979B-4C3C5DA419DE}" dt="2024-03-21T11:37:29.164" v="10" actId="47"/>
        <pc:sldMkLst>
          <pc:docMk/>
          <pc:sldMk cId="968053635" sldId="296"/>
        </pc:sldMkLst>
      </pc:sldChg>
      <pc:sldChg chg="addSp delSp modSp add mod ord">
        <pc:chgData name="Jefferson Passerini" userId="ec684a97d9b6a829" providerId="LiveId" clId="{6D4B5001-5DF0-4AF5-979B-4C3C5DA419DE}" dt="2024-03-21T13:07:44.430" v="2554" actId="1076"/>
        <pc:sldMkLst>
          <pc:docMk/>
          <pc:sldMk cId="1899868702" sldId="296"/>
        </pc:sldMkLst>
        <pc:spChg chg="del mod">
          <ac:chgData name="Jefferson Passerini" userId="ec684a97d9b6a829" providerId="LiveId" clId="{6D4B5001-5DF0-4AF5-979B-4C3C5DA419DE}" dt="2024-03-21T13:03:58.615" v="2180" actId="478"/>
          <ac:spMkLst>
            <pc:docMk/>
            <pc:sldMk cId="1899868702" sldId="296"/>
            <ac:spMk id="3" creationId="{212081E4-07F6-C689-2ACC-B6CADD634983}"/>
          </ac:spMkLst>
        </pc:spChg>
        <pc:spChg chg="add del mod">
          <ac:chgData name="Jefferson Passerini" userId="ec684a97d9b6a829" providerId="LiveId" clId="{6D4B5001-5DF0-4AF5-979B-4C3C5DA419DE}" dt="2024-03-21T13:05:38.198" v="2183" actId="478"/>
          <ac:spMkLst>
            <pc:docMk/>
            <pc:sldMk cId="1899868702" sldId="296"/>
            <ac:spMk id="7" creationId="{04800871-9CF5-7382-E404-B75777D0FA6C}"/>
          </ac:spMkLst>
        </pc:spChg>
        <pc:spChg chg="add mod">
          <ac:chgData name="Jefferson Passerini" userId="ec684a97d9b6a829" providerId="LiveId" clId="{6D4B5001-5DF0-4AF5-979B-4C3C5DA419DE}" dt="2024-03-21T13:07:44.430" v="2554" actId="1076"/>
          <ac:spMkLst>
            <pc:docMk/>
            <pc:sldMk cId="1899868702" sldId="296"/>
            <ac:spMk id="8" creationId="{77413390-C6A1-1D0D-30E4-F8D14CFC7C67}"/>
          </ac:spMkLst>
        </pc:spChg>
        <pc:picChg chg="add mod">
          <ac:chgData name="Jefferson Passerini" userId="ec684a97d9b6a829" providerId="LiveId" clId="{6D4B5001-5DF0-4AF5-979B-4C3C5DA419DE}" dt="2024-03-21T13:07:41.358" v="2553" actId="1076"/>
          <ac:picMkLst>
            <pc:docMk/>
            <pc:sldMk cId="1899868702" sldId="296"/>
            <ac:picMk id="5" creationId="{869F467B-87A8-BA8A-CD72-BEACBC8697C5}"/>
          </ac:picMkLst>
        </pc:picChg>
      </pc:sldChg>
      <pc:sldChg chg="add">
        <pc:chgData name="Jefferson Passerini" userId="ec684a97d9b6a829" providerId="LiveId" clId="{6D4B5001-5DF0-4AF5-979B-4C3C5DA419DE}" dt="2024-03-21T12:41:30.605" v="1699" actId="2890"/>
        <pc:sldMkLst>
          <pc:docMk/>
          <pc:sldMk cId="1572291123" sldId="297"/>
        </pc:sldMkLst>
      </pc:sldChg>
      <pc:sldChg chg="del">
        <pc:chgData name="Jefferson Passerini" userId="ec684a97d9b6a829" providerId="LiveId" clId="{6D4B5001-5DF0-4AF5-979B-4C3C5DA419DE}" dt="2024-03-21T11:37:29.996" v="12" actId="47"/>
        <pc:sldMkLst>
          <pc:docMk/>
          <pc:sldMk cId="2178763926" sldId="297"/>
        </pc:sldMkLst>
      </pc:sldChg>
      <pc:sldChg chg="del">
        <pc:chgData name="Jefferson Passerini" userId="ec684a97d9b6a829" providerId="LiveId" clId="{6D4B5001-5DF0-4AF5-979B-4C3C5DA419DE}" dt="2024-03-21T11:37:30.791" v="14" actId="47"/>
        <pc:sldMkLst>
          <pc:docMk/>
          <pc:sldMk cId="516213243" sldId="298"/>
        </pc:sldMkLst>
      </pc:sldChg>
      <pc:sldChg chg="addSp modSp add mod">
        <pc:chgData name="Jefferson Passerini" userId="ec684a97d9b6a829" providerId="LiveId" clId="{6D4B5001-5DF0-4AF5-979B-4C3C5DA419DE}" dt="2024-03-21T13:17:17.890" v="3849" actId="20577"/>
        <pc:sldMkLst>
          <pc:docMk/>
          <pc:sldMk cId="2360396059" sldId="298"/>
        </pc:sldMkLst>
        <pc:spChg chg="add mod">
          <ac:chgData name="Jefferson Passerini" userId="ec684a97d9b6a829" providerId="LiveId" clId="{6D4B5001-5DF0-4AF5-979B-4C3C5DA419DE}" dt="2024-03-21T13:14:36.117" v="3364" actId="1038"/>
          <ac:spMkLst>
            <pc:docMk/>
            <pc:sldMk cId="2360396059" sldId="298"/>
            <ac:spMk id="3" creationId="{1C0A0BDD-1598-D12F-613E-8496FB06A034}"/>
          </ac:spMkLst>
        </pc:spChg>
        <pc:spChg chg="mod">
          <ac:chgData name="Jefferson Passerini" userId="ec684a97d9b6a829" providerId="LiveId" clId="{6D4B5001-5DF0-4AF5-979B-4C3C5DA419DE}" dt="2024-03-21T13:17:17.890" v="3849" actId="20577"/>
          <ac:spMkLst>
            <pc:docMk/>
            <pc:sldMk cId="2360396059" sldId="298"/>
            <ac:spMk id="9" creationId="{424D2663-9C24-2649-D000-AF5E674A83FD}"/>
          </ac:spMkLst>
        </pc:spChg>
      </pc:sldChg>
      <pc:sldChg chg="del">
        <pc:chgData name="Jefferson Passerini" userId="ec684a97d9b6a829" providerId="LiveId" clId="{6D4B5001-5DF0-4AF5-979B-4C3C5DA419DE}" dt="2024-03-21T11:37:31.175" v="15" actId="47"/>
        <pc:sldMkLst>
          <pc:docMk/>
          <pc:sldMk cId="366383653" sldId="299"/>
        </pc:sldMkLst>
      </pc:sldChg>
      <pc:sldChg chg="modSp add mod">
        <pc:chgData name="Jefferson Passerini" userId="ec684a97d9b6a829" providerId="LiveId" clId="{6D4B5001-5DF0-4AF5-979B-4C3C5DA419DE}" dt="2024-03-21T13:10:11.726" v="2874" actId="115"/>
        <pc:sldMkLst>
          <pc:docMk/>
          <pc:sldMk cId="3438409202" sldId="299"/>
        </pc:sldMkLst>
        <pc:spChg chg="mod">
          <ac:chgData name="Jefferson Passerini" userId="ec684a97d9b6a829" providerId="LiveId" clId="{6D4B5001-5DF0-4AF5-979B-4C3C5DA419DE}" dt="2024-03-21T13:10:11.726" v="2874" actId="115"/>
          <ac:spMkLst>
            <pc:docMk/>
            <pc:sldMk cId="3438409202" sldId="299"/>
            <ac:spMk id="8" creationId="{77413390-C6A1-1D0D-30E4-F8D14CFC7C67}"/>
          </ac:spMkLst>
        </pc:spChg>
      </pc:sldChg>
      <pc:sldChg chg="del">
        <pc:chgData name="Jefferson Passerini" userId="ec684a97d9b6a829" providerId="LiveId" clId="{6D4B5001-5DF0-4AF5-979B-4C3C5DA419DE}" dt="2024-03-21T11:37:32.152" v="17" actId="47"/>
        <pc:sldMkLst>
          <pc:docMk/>
          <pc:sldMk cId="898974622" sldId="300"/>
        </pc:sldMkLst>
      </pc:sldChg>
      <pc:sldChg chg="addSp modSp add mod">
        <pc:chgData name="Jefferson Passerini" userId="ec684a97d9b6a829" providerId="LiveId" clId="{6D4B5001-5DF0-4AF5-979B-4C3C5DA419DE}" dt="2024-03-21T13:47:52.459" v="5051"/>
        <pc:sldMkLst>
          <pc:docMk/>
          <pc:sldMk cId="2921745109" sldId="300"/>
        </pc:sldMkLst>
        <pc:spChg chg="mod">
          <ac:chgData name="Jefferson Passerini" userId="ec684a97d9b6a829" providerId="LiveId" clId="{6D4B5001-5DF0-4AF5-979B-4C3C5DA419DE}" dt="2024-03-21T13:13:24.370" v="3259" actId="113"/>
          <ac:spMkLst>
            <pc:docMk/>
            <pc:sldMk cId="2921745109" sldId="300"/>
            <ac:spMk id="8" creationId="{77413390-C6A1-1D0D-30E4-F8D14CFC7C67}"/>
          </ac:spMkLst>
        </pc:spChg>
        <pc:picChg chg="add mod">
          <ac:chgData name="Jefferson Passerini" userId="ec684a97d9b6a829" providerId="LiveId" clId="{6D4B5001-5DF0-4AF5-979B-4C3C5DA419DE}" dt="2024-03-21T13:47:52.459" v="5051"/>
          <ac:picMkLst>
            <pc:docMk/>
            <pc:sldMk cId="2921745109" sldId="300"/>
            <ac:picMk id="2" creationId="{672E81B8-4C63-C9E2-4A60-C1D36AC98015}"/>
          </ac:picMkLst>
        </pc:picChg>
      </pc:sldChg>
      <pc:sldChg chg="addSp delSp modSp add mod">
        <pc:chgData name="Jefferson Passerini" userId="ec684a97d9b6a829" providerId="LiveId" clId="{6D4B5001-5DF0-4AF5-979B-4C3C5DA419DE}" dt="2024-03-21T13:42:56.443" v="4487" actId="20577"/>
        <pc:sldMkLst>
          <pc:docMk/>
          <pc:sldMk cId="41142650" sldId="301"/>
        </pc:sldMkLst>
        <pc:spChg chg="mod ord">
          <ac:chgData name="Jefferson Passerini" userId="ec684a97d9b6a829" providerId="LiveId" clId="{6D4B5001-5DF0-4AF5-979B-4C3C5DA419DE}" dt="2024-03-21T13:20:54.637" v="3935" actId="1076"/>
          <ac:spMkLst>
            <pc:docMk/>
            <pc:sldMk cId="41142650" sldId="301"/>
            <ac:spMk id="3" creationId="{1C0A0BDD-1598-D12F-613E-8496FB06A034}"/>
          </ac:spMkLst>
        </pc:spChg>
        <pc:spChg chg="mod ord">
          <ac:chgData name="Jefferson Passerini" userId="ec684a97d9b6a829" providerId="LiveId" clId="{6D4B5001-5DF0-4AF5-979B-4C3C5DA419DE}" dt="2024-03-21T13:19:27.898" v="3878" actId="14100"/>
          <ac:spMkLst>
            <pc:docMk/>
            <pc:sldMk cId="41142650" sldId="301"/>
            <ac:spMk id="5" creationId="{939470D7-F492-24D1-C2CA-27850492C062}"/>
          </ac:spMkLst>
        </pc:spChg>
        <pc:spChg chg="add del mod">
          <ac:chgData name="Jefferson Passerini" userId="ec684a97d9b6a829" providerId="LiveId" clId="{6D4B5001-5DF0-4AF5-979B-4C3C5DA419DE}" dt="2024-03-21T13:18:22.503" v="3856" actId="478"/>
          <ac:spMkLst>
            <pc:docMk/>
            <pc:sldMk cId="41142650" sldId="301"/>
            <ac:spMk id="8" creationId="{B4B06879-8BC8-3235-B2AE-F65577EF6D40}"/>
          </ac:spMkLst>
        </pc:spChg>
        <pc:spChg chg="del">
          <ac:chgData name="Jefferson Passerini" userId="ec684a97d9b6a829" providerId="LiveId" clId="{6D4B5001-5DF0-4AF5-979B-4C3C5DA419DE}" dt="2024-03-21T13:18:20.392" v="3855" actId="478"/>
          <ac:spMkLst>
            <pc:docMk/>
            <pc:sldMk cId="41142650" sldId="301"/>
            <ac:spMk id="9" creationId="{424D2663-9C24-2649-D000-AF5E674A83FD}"/>
          </ac:spMkLst>
        </pc:spChg>
        <pc:spChg chg="add mod">
          <ac:chgData name="Jefferson Passerini" userId="ec684a97d9b6a829" providerId="LiveId" clId="{6D4B5001-5DF0-4AF5-979B-4C3C5DA419DE}" dt="2024-03-21T13:24:36.719" v="4085" actId="20577"/>
          <ac:spMkLst>
            <pc:docMk/>
            <pc:sldMk cId="41142650" sldId="301"/>
            <ac:spMk id="15" creationId="{9E2D0724-0782-D055-9A58-F92E87441F3A}"/>
          </ac:spMkLst>
        </pc:spChg>
        <pc:spChg chg="add mod">
          <ac:chgData name="Jefferson Passerini" userId="ec684a97d9b6a829" providerId="LiveId" clId="{6D4B5001-5DF0-4AF5-979B-4C3C5DA419DE}" dt="2024-03-21T13:21:08.186" v="3937" actId="208"/>
          <ac:spMkLst>
            <pc:docMk/>
            <pc:sldMk cId="41142650" sldId="301"/>
            <ac:spMk id="16" creationId="{13B0F1F6-246D-1424-3C5D-BA110C820769}"/>
          </ac:spMkLst>
        </pc:spChg>
        <pc:spChg chg="add mod">
          <ac:chgData name="Jefferson Passerini" userId="ec684a97d9b6a829" providerId="LiveId" clId="{6D4B5001-5DF0-4AF5-979B-4C3C5DA419DE}" dt="2024-03-21T13:42:45.811" v="4481" actId="20577"/>
          <ac:spMkLst>
            <pc:docMk/>
            <pc:sldMk cId="41142650" sldId="301"/>
            <ac:spMk id="17" creationId="{8CD8C4D1-5CC3-AB1E-1F37-3A5D452F8BB8}"/>
          </ac:spMkLst>
        </pc:spChg>
        <pc:spChg chg="add mod">
          <ac:chgData name="Jefferson Passerini" userId="ec684a97d9b6a829" providerId="LiveId" clId="{6D4B5001-5DF0-4AF5-979B-4C3C5DA419DE}" dt="2024-03-21T13:25:37.435" v="4107" actId="14100"/>
          <ac:spMkLst>
            <pc:docMk/>
            <pc:sldMk cId="41142650" sldId="301"/>
            <ac:spMk id="18" creationId="{051D27F2-2D50-D427-498B-EA65748FB8F7}"/>
          </ac:spMkLst>
        </pc:spChg>
        <pc:spChg chg="add mod">
          <ac:chgData name="Jefferson Passerini" userId="ec684a97d9b6a829" providerId="LiveId" clId="{6D4B5001-5DF0-4AF5-979B-4C3C5DA419DE}" dt="2024-03-21T13:42:53.058" v="4485" actId="20577"/>
          <ac:spMkLst>
            <pc:docMk/>
            <pc:sldMk cId="41142650" sldId="301"/>
            <ac:spMk id="19" creationId="{D360689A-4971-E065-4C71-9903D09BEAAE}"/>
          </ac:spMkLst>
        </pc:spChg>
        <pc:spChg chg="add mod">
          <ac:chgData name="Jefferson Passerini" userId="ec684a97d9b6a829" providerId="LiveId" clId="{6D4B5001-5DF0-4AF5-979B-4C3C5DA419DE}" dt="2024-03-21T13:25:39.971" v="4110" actId="1035"/>
          <ac:spMkLst>
            <pc:docMk/>
            <pc:sldMk cId="41142650" sldId="301"/>
            <ac:spMk id="20" creationId="{8CEFC78E-4CEE-03CC-BB28-6087762F6357}"/>
          </ac:spMkLst>
        </pc:spChg>
        <pc:spChg chg="add mod">
          <ac:chgData name="Jefferson Passerini" userId="ec684a97d9b6a829" providerId="LiveId" clId="{6D4B5001-5DF0-4AF5-979B-4C3C5DA419DE}" dt="2024-03-21T13:42:56.443" v="4487" actId="20577"/>
          <ac:spMkLst>
            <pc:docMk/>
            <pc:sldMk cId="41142650" sldId="301"/>
            <ac:spMk id="21" creationId="{6D5FC529-3214-771C-DDC7-7F9621D7DA72}"/>
          </ac:spMkLst>
        </pc:spChg>
        <pc:spChg chg="add mod">
          <ac:chgData name="Jefferson Passerini" userId="ec684a97d9b6a829" providerId="LiveId" clId="{6D4B5001-5DF0-4AF5-979B-4C3C5DA419DE}" dt="2024-03-21T13:26:30.691" v="4250"/>
          <ac:spMkLst>
            <pc:docMk/>
            <pc:sldMk cId="41142650" sldId="301"/>
            <ac:spMk id="22" creationId="{06F074F4-43F1-0D77-5CF1-CBD06742B932}"/>
          </ac:spMkLst>
        </pc:spChg>
        <pc:spChg chg="add mod">
          <ac:chgData name="Jefferson Passerini" userId="ec684a97d9b6a829" providerId="LiveId" clId="{6D4B5001-5DF0-4AF5-979B-4C3C5DA419DE}" dt="2024-03-21T13:29:25.357" v="4268" actId="208"/>
          <ac:spMkLst>
            <pc:docMk/>
            <pc:sldMk cId="41142650" sldId="301"/>
            <ac:spMk id="23" creationId="{BD465F82-12FE-8105-0E45-BA2B1C828BD6}"/>
          </ac:spMkLst>
        </pc:spChg>
        <pc:spChg chg="add mod">
          <ac:chgData name="Jefferson Passerini" userId="ec684a97d9b6a829" providerId="LiveId" clId="{6D4B5001-5DF0-4AF5-979B-4C3C5DA419DE}" dt="2024-03-21T13:30:06.259" v="4372" actId="1076"/>
          <ac:spMkLst>
            <pc:docMk/>
            <pc:sldMk cId="41142650" sldId="301"/>
            <ac:spMk id="24" creationId="{4ECB8261-B9E4-82EF-AD1A-FB2D96AC9BBC}"/>
          </ac:spMkLst>
        </pc:spChg>
        <pc:spChg chg="add del mod">
          <ac:chgData name="Jefferson Passerini" userId="ec684a97d9b6a829" providerId="LiveId" clId="{6D4B5001-5DF0-4AF5-979B-4C3C5DA419DE}" dt="2024-03-21T13:37:12.632" v="4381" actId="478"/>
          <ac:spMkLst>
            <pc:docMk/>
            <pc:sldMk cId="41142650" sldId="301"/>
            <ac:spMk id="29" creationId="{F61CD288-F8BB-B197-1813-59CBB14FB639}"/>
          </ac:spMkLst>
        </pc:spChg>
        <pc:spChg chg="add del mod">
          <ac:chgData name="Jefferson Passerini" userId="ec684a97d9b6a829" providerId="LiveId" clId="{6D4B5001-5DF0-4AF5-979B-4C3C5DA419DE}" dt="2024-03-21T13:37:38.270" v="4384" actId="478"/>
          <ac:spMkLst>
            <pc:docMk/>
            <pc:sldMk cId="41142650" sldId="301"/>
            <ac:spMk id="30" creationId="{DDD7D4CF-5E9C-8CF1-DF24-1F35333589A6}"/>
          </ac:spMkLst>
        </pc:spChg>
        <pc:spChg chg="add del mod">
          <ac:chgData name="Jefferson Passerini" userId="ec684a97d9b6a829" providerId="LiveId" clId="{6D4B5001-5DF0-4AF5-979B-4C3C5DA419DE}" dt="2024-03-21T13:38:10.020" v="4388" actId="478"/>
          <ac:spMkLst>
            <pc:docMk/>
            <pc:sldMk cId="41142650" sldId="301"/>
            <ac:spMk id="31" creationId="{0B076398-973A-92EF-137D-9F404A994117}"/>
          </ac:spMkLst>
        </pc:spChg>
        <pc:spChg chg="add mod">
          <ac:chgData name="Jefferson Passerini" userId="ec684a97d9b6a829" providerId="LiveId" clId="{6D4B5001-5DF0-4AF5-979B-4C3C5DA419DE}" dt="2024-03-21T13:40:37.681" v="4399" actId="208"/>
          <ac:spMkLst>
            <pc:docMk/>
            <pc:sldMk cId="41142650" sldId="301"/>
            <ac:spMk id="36" creationId="{B0A1044A-4B4F-55EA-616B-754AF594A810}"/>
          </ac:spMkLst>
        </pc:spChg>
        <pc:spChg chg="add mod">
          <ac:chgData name="Jefferson Passerini" userId="ec684a97d9b6a829" providerId="LiveId" clId="{6D4B5001-5DF0-4AF5-979B-4C3C5DA419DE}" dt="2024-03-21T13:42:49.019" v="4483" actId="20577"/>
          <ac:spMkLst>
            <pc:docMk/>
            <pc:sldMk cId="41142650" sldId="301"/>
            <ac:spMk id="37" creationId="{F9F40F2C-2B40-EFC5-95B7-ADB62EFE14F5}"/>
          </ac:spMkLst>
        </pc:spChg>
        <pc:spChg chg="add mod">
          <ac:chgData name="Jefferson Passerini" userId="ec684a97d9b6a829" providerId="LiveId" clId="{6D4B5001-5DF0-4AF5-979B-4C3C5DA419DE}" dt="2024-03-21T13:42:22.076" v="4474" actId="1036"/>
          <ac:spMkLst>
            <pc:docMk/>
            <pc:sldMk cId="41142650" sldId="301"/>
            <ac:spMk id="38" creationId="{1051F9B2-EFB2-FC5C-5844-A659545B2A40}"/>
          </ac:spMkLst>
        </pc:spChg>
        <pc:spChg chg="add mod">
          <ac:chgData name="Jefferson Passerini" userId="ec684a97d9b6a829" providerId="LiveId" clId="{6D4B5001-5DF0-4AF5-979B-4C3C5DA419DE}" dt="2024-03-21T13:42:35.084" v="4479" actId="14100"/>
          <ac:spMkLst>
            <pc:docMk/>
            <pc:sldMk cId="41142650" sldId="301"/>
            <ac:spMk id="39" creationId="{DB0D4D1B-60EF-182C-DA80-02E05E088A41}"/>
          </ac:spMkLst>
        </pc:spChg>
        <pc:picChg chg="del">
          <ac:chgData name="Jefferson Passerini" userId="ec684a97d9b6a829" providerId="LiveId" clId="{6D4B5001-5DF0-4AF5-979B-4C3C5DA419DE}" dt="2024-03-21T13:18:09.880" v="3851" actId="478"/>
          <ac:picMkLst>
            <pc:docMk/>
            <pc:sldMk cId="41142650" sldId="301"/>
            <ac:picMk id="2" creationId="{65F36C1C-B845-6352-F7D5-6C1FF27823FB}"/>
          </ac:picMkLst>
        </pc:picChg>
        <pc:picChg chg="mod ord">
          <ac:chgData name="Jefferson Passerini" userId="ec684a97d9b6a829" providerId="LiveId" clId="{6D4B5001-5DF0-4AF5-979B-4C3C5DA419DE}" dt="2024-03-21T13:20:51.725" v="3934" actId="1076"/>
          <ac:picMkLst>
            <pc:docMk/>
            <pc:sldMk cId="41142650" sldId="301"/>
            <ac:picMk id="6" creationId="{3419A2AA-E7B7-5FE7-9223-7573D84FA8A1}"/>
          </ac:picMkLst>
        </pc:picChg>
        <pc:picChg chg="add mod modCrop">
          <ac:chgData name="Jefferson Passerini" userId="ec684a97d9b6a829" providerId="LiveId" clId="{6D4B5001-5DF0-4AF5-979B-4C3C5DA419DE}" dt="2024-03-21T13:26:37.114" v="4252" actId="1076"/>
          <ac:picMkLst>
            <pc:docMk/>
            <pc:sldMk cId="41142650" sldId="301"/>
            <ac:picMk id="11" creationId="{D61B2D3B-5480-0345-BDB3-F17F8709F509}"/>
          </ac:picMkLst>
        </pc:picChg>
        <pc:cxnChg chg="add mod">
          <ac:chgData name="Jefferson Passerini" userId="ec684a97d9b6a829" providerId="LiveId" clId="{6D4B5001-5DF0-4AF5-979B-4C3C5DA419DE}" dt="2024-03-21T13:20:58.309" v="3936" actId="1076"/>
          <ac:cxnSpMkLst>
            <pc:docMk/>
            <pc:sldMk cId="41142650" sldId="301"/>
            <ac:cxnSpMk id="13" creationId="{2716240C-65E3-E295-BD0B-3C987FBAB08A}"/>
          </ac:cxnSpMkLst>
        </pc:cxnChg>
        <pc:cxnChg chg="add del mod">
          <ac:chgData name="Jefferson Passerini" userId="ec684a97d9b6a829" providerId="LiveId" clId="{6D4B5001-5DF0-4AF5-979B-4C3C5DA419DE}" dt="2024-03-21T13:36:45.513" v="4378" actId="478"/>
          <ac:cxnSpMkLst>
            <pc:docMk/>
            <pc:sldMk cId="41142650" sldId="301"/>
            <ac:cxnSpMk id="26" creationId="{4349C57C-51B9-CAF4-FD3C-F564AD29ECE5}"/>
          </ac:cxnSpMkLst>
        </pc:cxnChg>
        <pc:cxnChg chg="add mod">
          <ac:chgData name="Jefferson Passerini" userId="ec684a97d9b6a829" providerId="LiveId" clId="{6D4B5001-5DF0-4AF5-979B-4C3C5DA419DE}" dt="2024-03-21T13:38:31.503" v="4392" actId="1582"/>
          <ac:cxnSpMkLst>
            <pc:docMk/>
            <pc:sldMk cId="41142650" sldId="301"/>
            <ac:cxnSpMk id="33" creationId="{F001677D-025C-882B-E551-3C6A75AD296B}"/>
          </ac:cxnSpMkLst>
        </pc:cxnChg>
      </pc:sldChg>
      <pc:sldChg chg="del">
        <pc:chgData name="Jefferson Passerini" userId="ec684a97d9b6a829" providerId="LiveId" clId="{6D4B5001-5DF0-4AF5-979B-4C3C5DA419DE}" dt="2024-03-21T11:37:32.503" v="18" actId="47"/>
        <pc:sldMkLst>
          <pc:docMk/>
          <pc:sldMk cId="1111092627" sldId="301"/>
        </pc:sldMkLst>
      </pc:sldChg>
      <pc:sldChg chg="addSp delSp modSp add mod ord">
        <pc:chgData name="Jefferson Passerini" userId="ec684a97d9b6a829" providerId="LiveId" clId="{6D4B5001-5DF0-4AF5-979B-4C3C5DA419DE}" dt="2024-03-21T13:48:03.871" v="5055" actId="1076"/>
        <pc:sldMkLst>
          <pc:docMk/>
          <pc:sldMk cId="784248606" sldId="302"/>
        </pc:sldMkLst>
        <pc:spChg chg="del">
          <ac:chgData name="Jefferson Passerini" userId="ec684a97d9b6a829" providerId="LiveId" clId="{6D4B5001-5DF0-4AF5-979B-4C3C5DA419DE}" dt="2024-03-21T13:47:41.409" v="5049" actId="478"/>
          <ac:spMkLst>
            <pc:docMk/>
            <pc:sldMk cId="784248606" sldId="302"/>
            <ac:spMk id="3" creationId="{1C0A0BDD-1598-D12F-613E-8496FB06A034}"/>
          </ac:spMkLst>
        </pc:spChg>
        <pc:spChg chg="del">
          <ac:chgData name="Jefferson Passerini" userId="ec684a97d9b6a829" providerId="LiveId" clId="{6D4B5001-5DF0-4AF5-979B-4C3C5DA419DE}" dt="2024-03-21T13:47:40.353" v="5048" actId="478"/>
          <ac:spMkLst>
            <pc:docMk/>
            <pc:sldMk cId="784248606" sldId="302"/>
            <ac:spMk id="5" creationId="{939470D7-F492-24D1-C2CA-27850492C062}"/>
          </ac:spMkLst>
        </pc:spChg>
        <pc:spChg chg="mod">
          <ac:chgData name="Jefferson Passerini" userId="ec684a97d9b6a829" providerId="LiveId" clId="{6D4B5001-5DF0-4AF5-979B-4C3C5DA419DE}" dt="2024-03-21T13:47:34.445" v="5046" actId="27636"/>
          <ac:spMkLst>
            <pc:docMk/>
            <pc:sldMk cId="784248606" sldId="302"/>
            <ac:spMk id="9" creationId="{424D2663-9C24-2649-D000-AF5E674A83FD}"/>
          </ac:spMkLst>
        </pc:spChg>
        <pc:picChg chg="del">
          <ac:chgData name="Jefferson Passerini" userId="ec684a97d9b6a829" providerId="LiveId" clId="{6D4B5001-5DF0-4AF5-979B-4C3C5DA419DE}" dt="2024-03-21T13:47:39.521" v="5047" actId="478"/>
          <ac:picMkLst>
            <pc:docMk/>
            <pc:sldMk cId="784248606" sldId="302"/>
            <ac:picMk id="2" creationId="{65F36C1C-B845-6352-F7D5-6C1FF27823FB}"/>
          </ac:picMkLst>
        </pc:picChg>
        <pc:picChg chg="mod">
          <ac:chgData name="Jefferson Passerini" userId="ec684a97d9b6a829" providerId="LiveId" clId="{6D4B5001-5DF0-4AF5-979B-4C3C5DA419DE}" dt="2024-03-21T13:47:43.481" v="5050" actId="1076"/>
          <ac:picMkLst>
            <pc:docMk/>
            <pc:sldMk cId="784248606" sldId="302"/>
            <ac:picMk id="6" creationId="{3419A2AA-E7B7-5FE7-9223-7573D84FA8A1}"/>
          </ac:picMkLst>
        </pc:picChg>
        <pc:picChg chg="add mod">
          <ac:chgData name="Jefferson Passerini" userId="ec684a97d9b6a829" providerId="LiveId" clId="{6D4B5001-5DF0-4AF5-979B-4C3C5DA419DE}" dt="2024-03-21T13:48:03.871" v="5055" actId="1076"/>
          <ac:picMkLst>
            <pc:docMk/>
            <pc:sldMk cId="784248606" sldId="302"/>
            <ac:picMk id="7" creationId="{2D8655F8-D419-59B6-65DB-3D9FA5B31A02}"/>
          </ac:picMkLst>
        </pc:picChg>
      </pc:sldChg>
      <pc:sldChg chg="modSp add ord">
        <pc:chgData name="Jefferson Passerini" userId="ec684a97d9b6a829" providerId="LiveId" clId="{6D4B5001-5DF0-4AF5-979B-4C3C5DA419DE}" dt="2024-03-21T13:50:25.486" v="5100" actId="20577"/>
        <pc:sldMkLst>
          <pc:docMk/>
          <pc:sldMk cId="2777239028" sldId="303"/>
        </pc:sldMkLst>
        <pc:spChg chg="mod">
          <ac:chgData name="Jefferson Passerini" userId="ec684a97d9b6a829" providerId="LiveId" clId="{6D4B5001-5DF0-4AF5-979B-4C3C5DA419DE}" dt="2024-03-21T13:50:25.486" v="5100" actId="20577"/>
          <ac:spMkLst>
            <pc:docMk/>
            <pc:sldMk cId="2777239028" sldId="303"/>
            <ac:spMk id="2" creationId="{2E243026-E16F-9CDD-AE56-CF691B008A41}"/>
          </ac:spMkLst>
        </pc:spChg>
      </pc:sldChg>
      <pc:sldChg chg="del">
        <pc:chgData name="Jefferson Passerini" userId="ec684a97d9b6a829" providerId="LiveId" clId="{6D4B5001-5DF0-4AF5-979B-4C3C5DA419DE}" dt="2024-03-21T11:37:31.720" v="16" actId="47"/>
        <pc:sldMkLst>
          <pc:docMk/>
          <pc:sldMk cId="3283323133" sldId="303"/>
        </pc:sldMkLst>
      </pc:sldChg>
      <pc:sldChg chg="del">
        <pc:chgData name="Jefferson Passerini" userId="ec684a97d9b6a829" providerId="LiveId" clId="{6D4B5001-5DF0-4AF5-979B-4C3C5DA419DE}" dt="2024-03-21T11:37:33.270" v="20" actId="47"/>
        <pc:sldMkLst>
          <pc:docMk/>
          <pc:sldMk cId="402693575" sldId="304"/>
        </pc:sldMkLst>
      </pc:sldChg>
      <pc:sldChg chg="modSp add">
        <pc:chgData name="Jefferson Passerini" userId="ec684a97d9b6a829" providerId="LiveId" clId="{6D4B5001-5DF0-4AF5-979B-4C3C5DA419DE}" dt="2024-03-21T13:50:52.527" v="5105" actId="20577"/>
        <pc:sldMkLst>
          <pc:docMk/>
          <pc:sldMk cId="3214453046" sldId="304"/>
        </pc:sldMkLst>
        <pc:spChg chg="mod">
          <ac:chgData name="Jefferson Passerini" userId="ec684a97d9b6a829" providerId="LiveId" clId="{6D4B5001-5DF0-4AF5-979B-4C3C5DA419DE}" dt="2024-03-21T13:50:52.527" v="5105" actId="20577"/>
          <ac:spMkLst>
            <pc:docMk/>
            <pc:sldMk cId="3214453046" sldId="304"/>
            <ac:spMk id="2" creationId="{2E243026-E16F-9CDD-AE56-CF691B008A41}"/>
          </ac:spMkLst>
        </pc:spChg>
      </pc:sldChg>
      <pc:sldChg chg="del">
        <pc:chgData name="Jefferson Passerini" userId="ec684a97d9b6a829" providerId="LiveId" clId="{6D4B5001-5DF0-4AF5-979B-4C3C5DA419DE}" dt="2024-03-21T11:37:30.401" v="13" actId="47"/>
        <pc:sldMkLst>
          <pc:docMk/>
          <pc:sldMk cId="2786334831" sldId="305"/>
        </pc:sldMkLst>
      </pc:sldChg>
      <pc:sldChg chg="del">
        <pc:chgData name="Jefferson Passerini" userId="ec684a97d9b6a829" providerId="LiveId" clId="{6D4B5001-5DF0-4AF5-979B-4C3C5DA419DE}" dt="2024-03-21T11:37:29.512" v="11" actId="47"/>
        <pc:sldMkLst>
          <pc:docMk/>
          <pc:sldMk cId="1859725869" sldId="306"/>
        </pc:sldMkLst>
      </pc:sldChg>
      <pc:sldChg chg="addSp delSp modSp mod">
        <pc:chgData name="Jefferson Passerini" userId="ec684a97d9b6a829" providerId="LiveId" clId="{6D4B5001-5DF0-4AF5-979B-4C3C5DA419DE}" dt="2024-03-21T19:22:22.260" v="6540" actId="14100"/>
        <pc:sldMkLst>
          <pc:docMk/>
          <pc:sldMk cId="4036473807" sldId="306"/>
        </pc:sldMkLst>
        <pc:spChg chg="mod">
          <ac:chgData name="Jefferson Passerini" userId="ec684a97d9b6a829" providerId="LiveId" clId="{6D4B5001-5DF0-4AF5-979B-4C3C5DA419DE}" dt="2024-03-21T18:39:53.311" v="5109" actId="20577"/>
          <ac:spMkLst>
            <pc:docMk/>
            <pc:sldMk cId="4036473807" sldId="306"/>
            <ac:spMk id="6" creationId="{16D88F2F-6F25-EFA5-6552-3D1FB9E76C1E}"/>
          </ac:spMkLst>
        </pc:spChg>
        <pc:spChg chg="del">
          <ac:chgData name="Jefferson Passerini" userId="ec684a97d9b6a829" providerId="LiveId" clId="{6D4B5001-5DF0-4AF5-979B-4C3C5DA419DE}" dt="2024-03-21T18:57:40.538" v="6528" actId="478"/>
          <ac:spMkLst>
            <pc:docMk/>
            <pc:sldMk cId="4036473807" sldId="306"/>
            <ac:spMk id="16" creationId="{A8B06D72-E57C-D6F3-7B81-4403CED3F6F7}"/>
          </ac:spMkLst>
        </pc:spChg>
        <pc:picChg chg="del">
          <ac:chgData name="Jefferson Passerini" userId="ec684a97d9b6a829" providerId="LiveId" clId="{6D4B5001-5DF0-4AF5-979B-4C3C5DA419DE}" dt="2024-03-21T18:57:37.770" v="6526" actId="478"/>
          <ac:picMkLst>
            <pc:docMk/>
            <pc:sldMk cId="4036473807" sldId="306"/>
            <ac:picMk id="2" creationId="{6E92311B-DAD9-439C-E1C1-72E6B1032A56}"/>
          </ac:picMkLst>
        </pc:picChg>
        <pc:picChg chg="add mod">
          <ac:chgData name="Jefferson Passerini" userId="ec684a97d9b6a829" providerId="LiveId" clId="{6D4B5001-5DF0-4AF5-979B-4C3C5DA419DE}" dt="2024-03-21T19:21:46.959" v="6533" actId="1076"/>
          <ac:picMkLst>
            <pc:docMk/>
            <pc:sldMk cId="4036473807" sldId="306"/>
            <ac:picMk id="5" creationId="{C6CCF865-55E3-5DCD-E24B-ADC76E223ADB}"/>
          </ac:picMkLst>
        </pc:picChg>
        <pc:picChg chg="add mod">
          <ac:chgData name="Jefferson Passerini" userId="ec684a97d9b6a829" providerId="LiveId" clId="{6D4B5001-5DF0-4AF5-979B-4C3C5DA419DE}" dt="2024-03-21T19:22:22.260" v="6540" actId="14100"/>
          <ac:picMkLst>
            <pc:docMk/>
            <pc:sldMk cId="4036473807" sldId="306"/>
            <ac:picMk id="8" creationId="{CD13DB0E-5135-1D1A-5407-BD4F7B6C9359}"/>
          </ac:picMkLst>
        </pc:picChg>
        <pc:picChg chg="del">
          <ac:chgData name="Jefferson Passerini" userId="ec684a97d9b6a829" providerId="LiveId" clId="{6D4B5001-5DF0-4AF5-979B-4C3C5DA419DE}" dt="2024-03-21T18:57:36.707" v="6525" actId="478"/>
          <ac:picMkLst>
            <pc:docMk/>
            <pc:sldMk cId="4036473807" sldId="306"/>
            <ac:picMk id="9" creationId="{8E79E2AF-1C05-CA8D-4935-F0CE140B5579}"/>
          </ac:picMkLst>
        </pc:picChg>
        <pc:picChg chg="del">
          <ac:chgData name="Jefferson Passerini" userId="ec684a97d9b6a829" providerId="LiveId" clId="{6D4B5001-5DF0-4AF5-979B-4C3C5DA419DE}" dt="2024-03-21T18:57:38.483" v="6527" actId="478"/>
          <ac:picMkLst>
            <pc:docMk/>
            <pc:sldMk cId="4036473807" sldId="306"/>
            <ac:picMk id="11" creationId="{48FDF301-4B7C-5794-9A07-9288134FD328}"/>
          </ac:picMkLst>
        </pc:picChg>
      </pc:sldChg>
      <pc:sldChg chg="del">
        <pc:chgData name="Jefferson Passerini" userId="ec684a97d9b6a829" providerId="LiveId" clId="{6D4B5001-5DF0-4AF5-979B-4C3C5DA419DE}" dt="2024-03-21T11:37:33.639" v="21" actId="47"/>
        <pc:sldMkLst>
          <pc:docMk/>
          <pc:sldMk cId="3695287151" sldId="307"/>
        </pc:sldMkLst>
      </pc:sldChg>
      <pc:sldChg chg="del">
        <pc:chgData name="Jefferson Passerini" userId="ec684a97d9b6a829" providerId="LiveId" clId="{6D4B5001-5DF0-4AF5-979B-4C3C5DA419DE}" dt="2024-03-21T11:37:34.434" v="23" actId="47"/>
        <pc:sldMkLst>
          <pc:docMk/>
          <pc:sldMk cId="1470018205" sldId="308"/>
        </pc:sldMkLst>
      </pc:sldChg>
      <pc:sldChg chg="del">
        <pc:chgData name="Jefferson Passerini" userId="ec684a97d9b6a829" providerId="LiveId" clId="{6D4B5001-5DF0-4AF5-979B-4C3C5DA419DE}" dt="2024-03-21T11:37:34.801" v="24" actId="47"/>
        <pc:sldMkLst>
          <pc:docMk/>
          <pc:sldMk cId="3246626663" sldId="309"/>
        </pc:sldMkLst>
      </pc:sldChg>
      <pc:sldChg chg="del">
        <pc:chgData name="Jefferson Passerini" userId="ec684a97d9b6a829" providerId="LiveId" clId="{6D4B5001-5DF0-4AF5-979B-4C3C5DA419DE}" dt="2024-03-21T11:37:35.194" v="25" actId="47"/>
        <pc:sldMkLst>
          <pc:docMk/>
          <pc:sldMk cId="791779711" sldId="310"/>
        </pc:sldMkLst>
      </pc:sldChg>
      <pc:sldChg chg="del">
        <pc:chgData name="Jefferson Passerini" userId="ec684a97d9b6a829" providerId="LiveId" clId="{6D4B5001-5DF0-4AF5-979B-4C3C5DA419DE}" dt="2024-03-21T11:37:35.560" v="26" actId="47"/>
        <pc:sldMkLst>
          <pc:docMk/>
          <pc:sldMk cId="3949090712" sldId="311"/>
        </pc:sldMkLst>
      </pc:sldChg>
      <pc:sldChg chg="del">
        <pc:chgData name="Jefferson Passerini" userId="ec684a97d9b6a829" providerId="LiveId" clId="{6D4B5001-5DF0-4AF5-979B-4C3C5DA419DE}" dt="2024-03-21T11:37:35.958" v="27" actId="47"/>
        <pc:sldMkLst>
          <pc:docMk/>
          <pc:sldMk cId="4128566919" sldId="312"/>
        </pc:sldMkLst>
      </pc:sldChg>
      <pc:sldChg chg="del">
        <pc:chgData name="Jefferson Passerini" userId="ec684a97d9b6a829" providerId="LiveId" clId="{6D4B5001-5DF0-4AF5-979B-4C3C5DA419DE}" dt="2024-03-21T11:37:36.333" v="28" actId="47"/>
        <pc:sldMkLst>
          <pc:docMk/>
          <pc:sldMk cId="667721322" sldId="313"/>
        </pc:sldMkLst>
      </pc:sldChg>
      <pc:sldChg chg="del">
        <pc:chgData name="Jefferson Passerini" userId="ec684a97d9b6a829" providerId="LiveId" clId="{6D4B5001-5DF0-4AF5-979B-4C3C5DA419DE}" dt="2024-03-21T11:37:34.024" v="22" actId="47"/>
        <pc:sldMkLst>
          <pc:docMk/>
          <pc:sldMk cId="2004301128" sldId="314"/>
        </pc:sldMkLst>
      </pc:sldChg>
      <pc:sldChg chg="del">
        <pc:chgData name="Jefferson Passerini" userId="ec684a97d9b6a829" providerId="LiveId" clId="{6D4B5001-5DF0-4AF5-979B-4C3C5DA419DE}" dt="2024-03-21T11:37:32.839" v="19" actId="47"/>
        <pc:sldMkLst>
          <pc:docMk/>
          <pc:sldMk cId="2905817537" sldId="315"/>
        </pc:sldMkLst>
      </pc:sldChg>
      <pc:sldChg chg="modSp mod">
        <pc:chgData name="Jefferson Passerini" userId="ec684a97d9b6a829" providerId="LiveId" clId="{6D4B5001-5DF0-4AF5-979B-4C3C5DA419DE}" dt="2024-03-21T19:36:03.224" v="6620" actId="6549"/>
        <pc:sldMkLst>
          <pc:docMk/>
          <pc:sldMk cId="3223805706" sldId="317"/>
        </pc:sldMkLst>
        <pc:spChg chg="mod">
          <ac:chgData name="Jefferson Passerini" userId="ec684a97d9b6a829" providerId="LiveId" clId="{6D4B5001-5DF0-4AF5-979B-4C3C5DA419DE}" dt="2024-03-21T19:36:03.224" v="6620" actId="6549"/>
          <ac:spMkLst>
            <pc:docMk/>
            <pc:sldMk cId="3223805706" sldId="317"/>
            <ac:spMk id="6" creationId="{16D88F2F-6F25-EFA5-6552-3D1FB9E76C1E}"/>
          </ac:spMkLst>
        </pc:spChg>
      </pc:sldChg>
      <pc:sldChg chg="modSp mod">
        <pc:chgData name="Jefferson Passerini" userId="ec684a97d9b6a829" providerId="LiveId" clId="{6D4B5001-5DF0-4AF5-979B-4C3C5DA419DE}" dt="2024-03-21T19:36:07.984" v="6628" actId="6549"/>
        <pc:sldMkLst>
          <pc:docMk/>
          <pc:sldMk cId="1252704191" sldId="318"/>
        </pc:sldMkLst>
        <pc:spChg chg="mod">
          <ac:chgData name="Jefferson Passerini" userId="ec684a97d9b6a829" providerId="LiveId" clId="{6D4B5001-5DF0-4AF5-979B-4C3C5DA419DE}" dt="2024-03-21T19:36:07.984" v="6628" actId="6549"/>
          <ac:spMkLst>
            <pc:docMk/>
            <pc:sldMk cId="1252704191" sldId="318"/>
            <ac:spMk id="6" creationId="{16D88F2F-6F25-EFA5-6552-3D1FB9E76C1E}"/>
          </ac:spMkLst>
        </pc:spChg>
      </pc:sldChg>
      <pc:sldChg chg="modSp mod">
        <pc:chgData name="Jefferson Passerini" userId="ec684a97d9b6a829" providerId="LiveId" clId="{6D4B5001-5DF0-4AF5-979B-4C3C5DA419DE}" dt="2024-03-21T19:36:12.624" v="6636" actId="6549"/>
        <pc:sldMkLst>
          <pc:docMk/>
          <pc:sldMk cId="3762498758" sldId="319"/>
        </pc:sldMkLst>
        <pc:spChg chg="mod">
          <ac:chgData name="Jefferson Passerini" userId="ec684a97d9b6a829" providerId="LiveId" clId="{6D4B5001-5DF0-4AF5-979B-4C3C5DA419DE}" dt="2024-03-21T19:36:12.624" v="6636" actId="6549"/>
          <ac:spMkLst>
            <pc:docMk/>
            <pc:sldMk cId="3762498758" sldId="319"/>
            <ac:spMk id="6" creationId="{16D88F2F-6F25-EFA5-6552-3D1FB9E76C1E}"/>
          </ac:spMkLst>
        </pc:spChg>
      </pc:sldChg>
      <pc:sldChg chg="addSp delSp modSp mod">
        <pc:chgData name="Jefferson Passerini" userId="ec684a97d9b6a829" providerId="LiveId" clId="{6D4B5001-5DF0-4AF5-979B-4C3C5DA419DE}" dt="2024-03-21T19:36:17.464" v="6644" actId="6549"/>
        <pc:sldMkLst>
          <pc:docMk/>
          <pc:sldMk cId="3452871164" sldId="320"/>
        </pc:sldMkLst>
        <pc:spChg chg="mod">
          <ac:chgData name="Jefferson Passerini" userId="ec684a97d9b6a829" providerId="LiveId" clId="{6D4B5001-5DF0-4AF5-979B-4C3C5DA419DE}" dt="2024-03-21T19:36:17.464" v="6644" actId="6549"/>
          <ac:spMkLst>
            <pc:docMk/>
            <pc:sldMk cId="3452871164" sldId="320"/>
            <ac:spMk id="6" creationId="{16D88F2F-6F25-EFA5-6552-3D1FB9E76C1E}"/>
          </ac:spMkLst>
        </pc:spChg>
        <pc:picChg chg="add mod">
          <ac:chgData name="Jefferson Passerini" userId="ec684a97d9b6a829" providerId="LiveId" clId="{6D4B5001-5DF0-4AF5-979B-4C3C5DA419DE}" dt="2024-03-21T18:41:57.893" v="5129" actId="1076"/>
          <ac:picMkLst>
            <pc:docMk/>
            <pc:sldMk cId="3452871164" sldId="320"/>
            <ac:picMk id="5" creationId="{4B8D48AF-F00F-24A3-6327-31308E6144CD}"/>
          </ac:picMkLst>
        </pc:picChg>
        <pc:picChg chg="del">
          <ac:chgData name="Jefferson Passerini" userId="ec684a97d9b6a829" providerId="LiveId" clId="{6D4B5001-5DF0-4AF5-979B-4C3C5DA419DE}" dt="2024-03-21T18:41:43.647" v="5126" actId="478"/>
          <ac:picMkLst>
            <pc:docMk/>
            <pc:sldMk cId="3452871164" sldId="320"/>
            <ac:picMk id="7" creationId="{6209254F-684D-590B-61CE-CEECEFBA0C54}"/>
          </ac:picMkLst>
        </pc:picChg>
      </pc:sldChg>
      <pc:sldChg chg="addSp delSp modSp mod">
        <pc:chgData name="Jefferson Passerini" userId="ec684a97d9b6a829" providerId="LiveId" clId="{6D4B5001-5DF0-4AF5-979B-4C3C5DA419DE}" dt="2024-03-21T19:36:21.928" v="6652" actId="6549"/>
        <pc:sldMkLst>
          <pc:docMk/>
          <pc:sldMk cId="4012342914" sldId="321"/>
        </pc:sldMkLst>
        <pc:spChg chg="mod">
          <ac:chgData name="Jefferson Passerini" userId="ec684a97d9b6a829" providerId="LiveId" clId="{6D4B5001-5DF0-4AF5-979B-4C3C5DA419DE}" dt="2024-03-21T19:36:21.928" v="6652" actId="6549"/>
          <ac:spMkLst>
            <pc:docMk/>
            <pc:sldMk cId="4012342914" sldId="321"/>
            <ac:spMk id="6" creationId="{16D88F2F-6F25-EFA5-6552-3D1FB9E76C1E}"/>
          </ac:spMkLst>
        </pc:spChg>
        <pc:picChg chg="del">
          <ac:chgData name="Jefferson Passerini" userId="ec684a97d9b6a829" providerId="LiveId" clId="{6D4B5001-5DF0-4AF5-979B-4C3C5DA419DE}" dt="2024-03-21T18:42:02.077" v="5130" actId="478"/>
          <ac:picMkLst>
            <pc:docMk/>
            <pc:sldMk cId="4012342914" sldId="321"/>
            <ac:picMk id="3" creationId="{47C43BC8-CAA2-DA76-61AE-9556C03DEA1E}"/>
          </ac:picMkLst>
        </pc:picChg>
        <pc:picChg chg="add del">
          <ac:chgData name="Jefferson Passerini" userId="ec684a97d9b6a829" providerId="LiveId" clId="{6D4B5001-5DF0-4AF5-979B-4C3C5DA419DE}" dt="2024-03-21T18:42:23.876" v="5132" actId="478"/>
          <ac:picMkLst>
            <pc:docMk/>
            <pc:sldMk cId="4012342914" sldId="321"/>
            <ac:picMk id="7" creationId="{D56473F8-D986-9847-0310-5ADEE1AF28EF}"/>
          </ac:picMkLst>
        </pc:picChg>
        <pc:picChg chg="add mod">
          <ac:chgData name="Jefferson Passerini" userId="ec684a97d9b6a829" providerId="LiveId" clId="{6D4B5001-5DF0-4AF5-979B-4C3C5DA419DE}" dt="2024-03-21T18:42:54.195" v="5134" actId="1076"/>
          <ac:picMkLst>
            <pc:docMk/>
            <pc:sldMk cId="4012342914" sldId="321"/>
            <ac:picMk id="9" creationId="{717AE868-682D-106B-495A-892EBA2AAF05}"/>
          </ac:picMkLst>
        </pc:picChg>
      </pc:sldChg>
      <pc:sldChg chg="addSp delSp modSp mod">
        <pc:chgData name="Jefferson Passerini" userId="ec684a97d9b6a829" providerId="LiveId" clId="{6D4B5001-5DF0-4AF5-979B-4C3C5DA419DE}" dt="2024-03-21T19:36:27.431" v="6660" actId="6549"/>
        <pc:sldMkLst>
          <pc:docMk/>
          <pc:sldMk cId="1595083778" sldId="322"/>
        </pc:sldMkLst>
        <pc:spChg chg="mod">
          <ac:chgData name="Jefferson Passerini" userId="ec684a97d9b6a829" providerId="LiveId" clId="{6D4B5001-5DF0-4AF5-979B-4C3C5DA419DE}" dt="2024-03-21T19:36:27.431" v="6660" actId="6549"/>
          <ac:spMkLst>
            <pc:docMk/>
            <pc:sldMk cId="1595083778" sldId="322"/>
            <ac:spMk id="6" creationId="{16D88F2F-6F25-EFA5-6552-3D1FB9E76C1E}"/>
          </ac:spMkLst>
        </pc:spChg>
        <pc:picChg chg="add mod">
          <ac:chgData name="Jefferson Passerini" userId="ec684a97d9b6a829" providerId="LiveId" clId="{6D4B5001-5DF0-4AF5-979B-4C3C5DA419DE}" dt="2024-03-21T18:43:20.777" v="5137" actId="1076"/>
          <ac:picMkLst>
            <pc:docMk/>
            <pc:sldMk cId="1595083778" sldId="322"/>
            <ac:picMk id="5" creationId="{6F742950-DF0E-636C-6BAD-82CD6D87FACC}"/>
          </ac:picMkLst>
        </pc:picChg>
        <pc:picChg chg="del">
          <ac:chgData name="Jefferson Passerini" userId="ec684a97d9b6a829" providerId="LiveId" clId="{6D4B5001-5DF0-4AF5-979B-4C3C5DA419DE}" dt="2024-03-21T18:43:04.690" v="5135" actId="478"/>
          <ac:picMkLst>
            <pc:docMk/>
            <pc:sldMk cId="1595083778" sldId="322"/>
            <ac:picMk id="7" creationId="{BD933A90-F02D-FB56-678C-92E7F5658C66}"/>
          </ac:picMkLst>
        </pc:picChg>
      </pc:sldChg>
      <pc:sldChg chg="addSp delSp modSp mod">
        <pc:chgData name="Jefferson Passerini" userId="ec684a97d9b6a829" providerId="LiveId" clId="{6D4B5001-5DF0-4AF5-979B-4C3C5DA419DE}" dt="2024-03-21T19:36:32.023" v="6668" actId="6549"/>
        <pc:sldMkLst>
          <pc:docMk/>
          <pc:sldMk cId="4186016689" sldId="323"/>
        </pc:sldMkLst>
        <pc:spChg chg="mod">
          <ac:chgData name="Jefferson Passerini" userId="ec684a97d9b6a829" providerId="LiveId" clId="{6D4B5001-5DF0-4AF5-979B-4C3C5DA419DE}" dt="2024-03-21T19:36:32.023" v="6668" actId="6549"/>
          <ac:spMkLst>
            <pc:docMk/>
            <pc:sldMk cId="4186016689" sldId="323"/>
            <ac:spMk id="6" creationId="{16D88F2F-6F25-EFA5-6552-3D1FB9E76C1E}"/>
          </ac:spMkLst>
        </pc:spChg>
        <pc:picChg chg="del">
          <ac:chgData name="Jefferson Passerini" userId="ec684a97d9b6a829" providerId="LiveId" clId="{6D4B5001-5DF0-4AF5-979B-4C3C5DA419DE}" dt="2024-03-21T18:43:28.912" v="5138" actId="478"/>
          <ac:picMkLst>
            <pc:docMk/>
            <pc:sldMk cId="4186016689" sldId="323"/>
            <ac:picMk id="3" creationId="{22675E9C-658A-4A2E-DFFE-B0327ED5F4C8}"/>
          </ac:picMkLst>
        </pc:picChg>
        <pc:picChg chg="add mod">
          <ac:chgData name="Jefferson Passerini" userId="ec684a97d9b6a829" providerId="LiveId" clId="{6D4B5001-5DF0-4AF5-979B-4C3C5DA419DE}" dt="2024-03-21T18:43:44.935" v="5140" actId="1076"/>
          <ac:picMkLst>
            <pc:docMk/>
            <pc:sldMk cId="4186016689" sldId="323"/>
            <ac:picMk id="7" creationId="{92C573AD-2E6D-F391-5849-628AD1FA5500}"/>
          </ac:picMkLst>
        </pc:picChg>
      </pc:sldChg>
      <pc:sldChg chg="addSp delSp modSp mod">
        <pc:chgData name="Jefferson Passerini" userId="ec684a97d9b6a829" providerId="LiveId" clId="{6D4B5001-5DF0-4AF5-979B-4C3C5DA419DE}" dt="2024-03-21T19:36:37.951" v="6676" actId="6549"/>
        <pc:sldMkLst>
          <pc:docMk/>
          <pc:sldMk cId="1055853781" sldId="324"/>
        </pc:sldMkLst>
        <pc:spChg chg="mod">
          <ac:chgData name="Jefferson Passerini" userId="ec684a97d9b6a829" providerId="LiveId" clId="{6D4B5001-5DF0-4AF5-979B-4C3C5DA419DE}" dt="2024-03-21T19:36:37.951" v="6676" actId="6549"/>
          <ac:spMkLst>
            <pc:docMk/>
            <pc:sldMk cId="1055853781" sldId="324"/>
            <ac:spMk id="6" creationId="{16D88F2F-6F25-EFA5-6552-3D1FB9E76C1E}"/>
          </ac:spMkLst>
        </pc:spChg>
        <pc:picChg chg="add mod ord">
          <ac:chgData name="Jefferson Passerini" userId="ec684a97d9b6a829" providerId="LiveId" clId="{6D4B5001-5DF0-4AF5-979B-4C3C5DA419DE}" dt="2024-03-21T18:44:26.040" v="5144" actId="167"/>
          <ac:picMkLst>
            <pc:docMk/>
            <pc:sldMk cId="1055853781" sldId="324"/>
            <ac:picMk id="5" creationId="{4FDA560A-CC42-9548-2119-44F24C5C4BA3}"/>
          </ac:picMkLst>
        </pc:picChg>
        <pc:picChg chg="del">
          <ac:chgData name="Jefferson Passerini" userId="ec684a97d9b6a829" providerId="LiveId" clId="{6D4B5001-5DF0-4AF5-979B-4C3C5DA419DE}" dt="2024-03-21T18:44:14.797" v="5141" actId="478"/>
          <ac:picMkLst>
            <pc:docMk/>
            <pc:sldMk cId="1055853781" sldId="324"/>
            <ac:picMk id="7" creationId="{DD65782E-4AF0-6205-82BC-914FC4CA5126}"/>
          </ac:picMkLst>
        </pc:picChg>
      </pc:sldChg>
      <pc:sldChg chg="addSp delSp modSp add mod">
        <pc:chgData name="Jefferson Passerini" userId="ec684a97d9b6a829" providerId="LiveId" clId="{6D4B5001-5DF0-4AF5-979B-4C3C5DA419DE}" dt="2024-03-21T18:48:41.438" v="5162" actId="11529"/>
        <pc:sldMkLst>
          <pc:docMk/>
          <pc:sldMk cId="4208602632" sldId="325"/>
        </pc:sldMkLst>
        <pc:spChg chg="del">
          <ac:chgData name="Jefferson Passerini" userId="ec684a97d9b6a829" providerId="LiveId" clId="{6D4B5001-5DF0-4AF5-979B-4C3C5DA419DE}" dt="2024-03-21T18:47:30.516" v="5147" actId="478"/>
          <ac:spMkLst>
            <pc:docMk/>
            <pc:sldMk cId="4208602632" sldId="325"/>
            <ac:spMk id="3" creationId="{212081E4-07F6-C689-2ACC-B6CADD634983}"/>
          </ac:spMkLst>
        </pc:spChg>
        <pc:spChg chg="add del mod">
          <ac:chgData name="Jefferson Passerini" userId="ec684a97d9b6a829" providerId="LiveId" clId="{6D4B5001-5DF0-4AF5-979B-4C3C5DA419DE}" dt="2024-03-21T18:47:44.664" v="5148" actId="478"/>
          <ac:spMkLst>
            <pc:docMk/>
            <pc:sldMk cId="4208602632" sldId="325"/>
            <ac:spMk id="6" creationId="{8B654D43-12EC-CD9E-D8FF-7176FBF0D41F}"/>
          </ac:spMkLst>
        </pc:spChg>
        <pc:spChg chg="add">
          <ac:chgData name="Jefferson Passerini" userId="ec684a97d9b6a829" providerId="LiveId" clId="{6D4B5001-5DF0-4AF5-979B-4C3C5DA419DE}" dt="2024-03-21T18:48:41.438" v="5162" actId="11529"/>
          <ac:spMkLst>
            <pc:docMk/>
            <pc:sldMk cId="4208602632" sldId="325"/>
            <ac:spMk id="11" creationId="{0C4D6D43-ED00-61C5-D489-7F0B0A3B92E3}"/>
          </ac:spMkLst>
        </pc:spChg>
        <pc:picChg chg="del">
          <ac:chgData name="Jefferson Passerini" userId="ec684a97d9b6a829" providerId="LiveId" clId="{6D4B5001-5DF0-4AF5-979B-4C3C5DA419DE}" dt="2024-03-21T18:47:28.626" v="5146" actId="478"/>
          <ac:picMkLst>
            <pc:docMk/>
            <pc:sldMk cId="4208602632" sldId="325"/>
            <ac:picMk id="5" creationId="{F0C7AAB9-D24E-B3A9-89F5-2472C66C460C}"/>
          </ac:picMkLst>
        </pc:picChg>
        <pc:picChg chg="add mod">
          <ac:chgData name="Jefferson Passerini" userId="ec684a97d9b6a829" providerId="LiveId" clId="{6D4B5001-5DF0-4AF5-979B-4C3C5DA419DE}" dt="2024-03-21T18:48:27.501" v="5161" actId="1076"/>
          <ac:picMkLst>
            <pc:docMk/>
            <pc:sldMk cId="4208602632" sldId="325"/>
            <ac:picMk id="8" creationId="{BF0A1F48-A0CE-6DA7-8C92-C91DC29944CD}"/>
          </ac:picMkLst>
        </pc:picChg>
        <pc:picChg chg="add mod">
          <ac:chgData name="Jefferson Passerini" userId="ec684a97d9b6a829" providerId="LiveId" clId="{6D4B5001-5DF0-4AF5-979B-4C3C5DA419DE}" dt="2024-03-21T18:48:22.534" v="5159" actId="14100"/>
          <ac:picMkLst>
            <pc:docMk/>
            <pc:sldMk cId="4208602632" sldId="325"/>
            <ac:picMk id="10" creationId="{9FB4BCB2-0210-728B-822B-309695610249}"/>
          </ac:picMkLst>
        </pc:picChg>
      </pc:sldChg>
      <pc:sldChg chg="modSp add mod ord">
        <pc:chgData name="Jefferson Passerini" userId="ec684a97d9b6a829" providerId="LiveId" clId="{6D4B5001-5DF0-4AF5-979B-4C3C5DA419DE}" dt="2024-03-21T18:49:21.914" v="5194" actId="14100"/>
        <pc:sldMkLst>
          <pc:docMk/>
          <pc:sldMk cId="1048372592" sldId="326"/>
        </pc:sldMkLst>
        <pc:spChg chg="mod">
          <ac:chgData name="Jefferson Passerini" userId="ec684a97d9b6a829" providerId="LiveId" clId="{6D4B5001-5DF0-4AF5-979B-4C3C5DA419DE}" dt="2024-03-21T18:49:21.914" v="5194" actId="14100"/>
          <ac:spMkLst>
            <pc:docMk/>
            <pc:sldMk cId="1048372592" sldId="326"/>
            <ac:spMk id="2" creationId="{2E243026-E16F-9CDD-AE56-CF691B008A41}"/>
          </ac:spMkLst>
        </pc:spChg>
      </pc:sldChg>
      <pc:sldChg chg="addSp delSp add del setBg delDesignElem">
        <pc:chgData name="Jefferson Passerini" userId="ec684a97d9b6a829" providerId="LiveId" clId="{6D4B5001-5DF0-4AF5-979B-4C3C5DA419DE}" dt="2024-03-21T18:48:54.391" v="5165"/>
        <pc:sldMkLst>
          <pc:docMk/>
          <pc:sldMk cId="1653620366" sldId="326"/>
        </pc:sldMkLst>
        <pc:spChg chg="add del">
          <ac:chgData name="Jefferson Passerini" userId="ec684a97d9b6a829" providerId="LiveId" clId="{6D4B5001-5DF0-4AF5-979B-4C3C5DA419DE}" dt="2024-03-21T18:48:54.391" v="5165"/>
          <ac:spMkLst>
            <pc:docMk/>
            <pc:sldMk cId="1653620366" sldId="326"/>
            <ac:spMk id="96" creationId="{6CCA5F87-1D1E-45CB-8D83-FC7EEFAD9935}"/>
          </ac:spMkLst>
        </pc:spChg>
        <pc:spChg chg="add del">
          <ac:chgData name="Jefferson Passerini" userId="ec684a97d9b6a829" providerId="LiveId" clId="{6D4B5001-5DF0-4AF5-979B-4C3C5DA419DE}" dt="2024-03-21T18:48:54.391" v="5165"/>
          <ac:spMkLst>
            <pc:docMk/>
            <pc:sldMk cId="1653620366" sldId="326"/>
            <ac:spMk id="97" creationId="{7CCFC2C6-6238-4A2F-93DE-2ADF74AF635E}"/>
          </ac:spMkLst>
        </pc:spChg>
        <pc:spChg chg="add del">
          <ac:chgData name="Jefferson Passerini" userId="ec684a97d9b6a829" providerId="LiveId" clId="{6D4B5001-5DF0-4AF5-979B-4C3C5DA419DE}" dt="2024-03-21T18:48:54.391" v="5165"/>
          <ac:spMkLst>
            <pc:docMk/>
            <pc:sldMk cId="1653620366" sldId="326"/>
            <ac:spMk id="98" creationId="{AF2F604E-43BE-4DC3-B983-E071523364F8}"/>
          </ac:spMkLst>
        </pc:spChg>
        <pc:spChg chg="add del">
          <ac:chgData name="Jefferson Passerini" userId="ec684a97d9b6a829" providerId="LiveId" clId="{6D4B5001-5DF0-4AF5-979B-4C3C5DA419DE}" dt="2024-03-21T18:48:54.391" v="5165"/>
          <ac:spMkLst>
            <pc:docMk/>
            <pc:sldMk cId="1653620366" sldId="326"/>
            <ac:spMk id="99" creationId="{08C9B587-E65E-4B52-B37C-ABEBB6E87928}"/>
          </ac:spMkLst>
        </pc:spChg>
      </pc:sldChg>
      <pc:sldChg chg="modSp add mod ord">
        <pc:chgData name="Jefferson Passerini" userId="ec684a97d9b6a829" providerId="LiveId" clId="{6D4B5001-5DF0-4AF5-979B-4C3C5DA419DE}" dt="2024-03-21T18:54:39.488" v="6056"/>
        <pc:sldMkLst>
          <pc:docMk/>
          <pc:sldMk cId="616224759" sldId="327"/>
        </pc:sldMkLst>
        <pc:spChg chg="mod">
          <ac:chgData name="Jefferson Passerini" userId="ec684a97d9b6a829" providerId="LiveId" clId="{6D4B5001-5DF0-4AF5-979B-4C3C5DA419DE}" dt="2024-03-21T18:54:32.063" v="6054" actId="20577"/>
          <ac:spMkLst>
            <pc:docMk/>
            <pc:sldMk cId="616224759" sldId="327"/>
            <ac:spMk id="2" creationId="{F1A18ACB-176D-6214-BF65-86063FBA36EA}"/>
          </ac:spMkLst>
        </pc:spChg>
        <pc:spChg chg="mod">
          <ac:chgData name="Jefferson Passerini" userId="ec684a97d9b6a829" providerId="LiveId" clId="{6D4B5001-5DF0-4AF5-979B-4C3C5DA419DE}" dt="2024-03-21T18:50:22.318" v="5198" actId="207"/>
          <ac:spMkLst>
            <pc:docMk/>
            <pc:sldMk cId="616224759" sldId="327"/>
            <ac:spMk id="4" creationId="{1654C583-071B-4898-53B4-ED1DAE4C3389}"/>
          </ac:spMkLst>
        </pc:spChg>
      </pc:sldChg>
      <pc:sldChg chg="modSp add ord">
        <pc:chgData name="Jefferson Passerini" userId="ec684a97d9b6a829" providerId="LiveId" clId="{6D4B5001-5DF0-4AF5-979B-4C3C5DA419DE}" dt="2024-03-21T18:55:06.731" v="6077" actId="20577"/>
        <pc:sldMkLst>
          <pc:docMk/>
          <pc:sldMk cId="826455897" sldId="328"/>
        </pc:sldMkLst>
        <pc:spChg chg="mod">
          <ac:chgData name="Jefferson Passerini" userId="ec684a97d9b6a829" providerId="LiveId" clId="{6D4B5001-5DF0-4AF5-979B-4C3C5DA419DE}" dt="2024-03-21T18:55:06.731" v="6077" actId="20577"/>
          <ac:spMkLst>
            <pc:docMk/>
            <pc:sldMk cId="826455897" sldId="328"/>
            <ac:spMk id="2" creationId="{2E243026-E16F-9CDD-AE56-CF691B008A41}"/>
          </ac:spMkLst>
        </pc:spChg>
      </pc:sldChg>
      <pc:sldChg chg="modSp add mod">
        <pc:chgData name="Jefferson Passerini" userId="ec684a97d9b6a829" providerId="LiveId" clId="{6D4B5001-5DF0-4AF5-979B-4C3C5DA419DE}" dt="2024-03-21T18:57:12.740" v="6524" actId="20577"/>
        <pc:sldMkLst>
          <pc:docMk/>
          <pc:sldMk cId="742674330" sldId="329"/>
        </pc:sldMkLst>
        <pc:spChg chg="mod">
          <ac:chgData name="Jefferson Passerini" userId="ec684a97d9b6a829" providerId="LiveId" clId="{6D4B5001-5DF0-4AF5-979B-4C3C5DA419DE}" dt="2024-03-21T18:57:12.740" v="6524" actId="20577"/>
          <ac:spMkLst>
            <pc:docMk/>
            <pc:sldMk cId="742674330" sldId="329"/>
            <ac:spMk id="2" creationId="{F1A18ACB-176D-6214-BF65-86063FBA36EA}"/>
          </ac:spMkLst>
        </pc:spChg>
      </pc:sldChg>
      <pc:sldChg chg="addSp modSp add mod">
        <pc:chgData name="Jefferson Passerini" userId="ec684a97d9b6a829" providerId="LiveId" clId="{6D4B5001-5DF0-4AF5-979B-4C3C5DA419DE}" dt="2024-03-21T19:23:41.911" v="6556" actId="14100"/>
        <pc:sldMkLst>
          <pc:docMk/>
          <pc:sldMk cId="1701053134" sldId="330"/>
        </pc:sldMkLst>
        <pc:picChg chg="add mod">
          <ac:chgData name="Jefferson Passerini" userId="ec684a97d9b6a829" providerId="LiveId" clId="{6D4B5001-5DF0-4AF5-979B-4C3C5DA419DE}" dt="2024-03-21T19:21:52.366" v="6535" actId="1076"/>
          <ac:picMkLst>
            <pc:docMk/>
            <pc:sldMk cId="1701053134" sldId="330"/>
            <ac:picMk id="3" creationId="{AF5EADC3-6C66-4416-9C0B-2E0979F139D8}"/>
          </ac:picMkLst>
        </pc:picChg>
        <pc:picChg chg="add mod">
          <ac:chgData name="Jefferson Passerini" userId="ec684a97d9b6a829" providerId="LiveId" clId="{6D4B5001-5DF0-4AF5-979B-4C3C5DA419DE}" dt="2024-03-21T19:22:51.275" v="6551" actId="1037"/>
          <ac:picMkLst>
            <pc:docMk/>
            <pc:sldMk cId="1701053134" sldId="330"/>
            <ac:picMk id="7" creationId="{88268F60-22E4-462A-4C7D-77C156D39114}"/>
          </ac:picMkLst>
        </pc:picChg>
        <pc:picChg chg="add mod">
          <ac:chgData name="Jefferson Passerini" userId="ec684a97d9b6a829" providerId="LiveId" clId="{6D4B5001-5DF0-4AF5-979B-4C3C5DA419DE}" dt="2024-03-21T19:23:41.911" v="6556" actId="14100"/>
          <ac:picMkLst>
            <pc:docMk/>
            <pc:sldMk cId="1701053134" sldId="330"/>
            <ac:picMk id="9" creationId="{C6DD3A47-0FAF-4C8C-A3FF-84C597512B02}"/>
          </ac:picMkLst>
        </pc:picChg>
      </pc:sldChg>
      <pc:sldChg chg="addSp delSp modSp add mod">
        <pc:chgData name="Jefferson Passerini" userId="ec684a97d9b6a829" providerId="LiveId" clId="{6D4B5001-5DF0-4AF5-979B-4C3C5DA419DE}" dt="2024-03-21T19:25:43.639" v="6566" actId="1076"/>
        <pc:sldMkLst>
          <pc:docMk/>
          <pc:sldMk cId="519467504" sldId="331"/>
        </pc:sldMkLst>
        <pc:picChg chg="add mod">
          <ac:chgData name="Jefferson Passerini" userId="ec684a97d9b6a829" providerId="LiveId" clId="{6D4B5001-5DF0-4AF5-979B-4C3C5DA419DE}" dt="2024-03-21T19:21:57.646" v="6537" actId="1076"/>
          <ac:picMkLst>
            <pc:docMk/>
            <pc:sldMk cId="519467504" sldId="331"/>
            <ac:picMk id="3" creationId="{CD96DD16-73B9-924C-8439-893CC0A9F1A7}"/>
          </ac:picMkLst>
        </pc:picChg>
        <pc:picChg chg="add del mod">
          <ac:chgData name="Jefferson Passerini" userId="ec684a97d9b6a829" providerId="LiveId" clId="{6D4B5001-5DF0-4AF5-979B-4C3C5DA419DE}" dt="2024-03-21T19:25:24.528" v="6564" actId="478"/>
          <ac:picMkLst>
            <pc:docMk/>
            <pc:sldMk cId="519467504" sldId="331"/>
            <ac:picMk id="7" creationId="{FB9121A6-470F-30CB-CC82-D8AD037803B7}"/>
          </ac:picMkLst>
        </pc:picChg>
        <pc:picChg chg="add mod">
          <ac:chgData name="Jefferson Passerini" userId="ec684a97d9b6a829" providerId="LiveId" clId="{6D4B5001-5DF0-4AF5-979B-4C3C5DA419DE}" dt="2024-03-21T19:25:43.639" v="6566" actId="1076"/>
          <ac:picMkLst>
            <pc:docMk/>
            <pc:sldMk cId="519467504" sldId="331"/>
            <ac:picMk id="9" creationId="{30FEC2FB-69B9-AC52-7FB1-92C47F5027C4}"/>
          </ac:picMkLst>
        </pc:picChg>
      </pc:sldChg>
      <pc:sldChg chg="addSp modSp add mod">
        <pc:chgData name="Jefferson Passerini" userId="ec684a97d9b6a829" providerId="LiveId" clId="{6D4B5001-5DF0-4AF5-979B-4C3C5DA419DE}" dt="2024-03-21T19:24:56.403" v="6563" actId="1076"/>
        <pc:sldMkLst>
          <pc:docMk/>
          <pc:sldMk cId="2837491959" sldId="332"/>
        </pc:sldMkLst>
        <pc:picChg chg="add mod">
          <ac:chgData name="Jefferson Passerini" userId="ec684a97d9b6a829" providerId="LiveId" clId="{6D4B5001-5DF0-4AF5-979B-4C3C5DA419DE}" dt="2024-03-21T19:24:56.403" v="6563" actId="1076"/>
          <ac:picMkLst>
            <pc:docMk/>
            <pc:sldMk cId="2837491959" sldId="332"/>
            <ac:picMk id="5" creationId="{2DB17367-8DAD-CF4C-38BC-DCF0399A5D71}"/>
          </ac:picMkLst>
        </pc:picChg>
      </pc:sldChg>
      <pc:sldChg chg="addSp modSp add mod">
        <pc:chgData name="Jefferson Passerini" userId="ec684a97d9b6a829" providerId="LiveId" clId="{6D4B5001-5DF0-4AF5-979B-4C3C5DA419DE}" dt="2024-03-21T19:26:15.685" v="6573" actId="1076"/>
        <pc:sldMkLst>
          <pc:docMk/>
          <pc:sldMk cId="1207883777" sldId="333"/>
        </pc:sldMkLst>
        <pc:picChg chg="add mod">
          <ac:chgData name="Jefferson Passerini" userId="ec684a97d9b6a829" providerId="LiveId" clId="{6D4B5001-5DF0-4AF5-979B-4C3C5DA419DE}" dt="2024-03-21T19:26:15.685" v="6573" actId="1076"/>
          <ac:picMkLst>
            <pc:docMk/>
            <pc:sldMk cId="1207883777" sldId="333"/>
            <ac:picMk id="5" creationId="{AE5246BE-B4FE-103E-69FA-12A85722FE8C}"/>
          </ac:picMkLst>
        </pc:picChg>
      </pc:sldChg>
      <pc:sldChg chg="addSp modSp add mod">
        <pc:chgData name="Jefferson Passerini" userId="ec684a97d9b6a829" providerId="LiveId" clId="{6D4B5001-5DF0-4AF5-979B-4C3C5DA419DE}" dt="2024-03-21T19:26:47.619" v="6577" actId="1076"/>
        <pc:sldMkLst>
          <pc:docMk/>
          <pc:sldMk cId="1762834231" sldId="334"/>
        </pc:sldMkLst>
        <pc:picChg chg="add mod">
          <ac:chgData name="Jefferson Passerini" userId="ec684a97d9b6a829" providerId="LiveId" clId="{6D4B5001-5DF0-4AF5-979B-4C3C5DA419DE}" dt="2024-03-21T19:26:47.619" v="6577" actId="1076"/>
          <ac:picMkLst>
            <pc:docMk/>
            <pc:sldMk cId="1762834231" sldId="334"/>
            <ac:picMk id="5" creationId="{8CC40310-7694-F952-CBF2-CE25E23EC7C2}"/>
          </ac:picMkLst>
        </pc:picChg>
      </pc:sldChg>
      <pc:sldChg chg="addSp delSp modSp add mod">
        <pc:chgData name="Jefferson Passerini" userId="ec684a97d9b6a829" providerId="LiveId" clId="{6D4B5001-5DF0-4AF5-979B-4C3C5DA419DE}" dt="2024-03-21T19:27:48.680" v="6584" actId="1076"/>
        <pc:sldMkLst>
          <pc:docMk/>
          <pc:sldMk cId="1624217106" sldId="335"/>
        </pc:sldMkLst>
        <pc:picChg chg="del">
          <ac:chgData name="Jefferson Passerini" userId="ec684a97d9b6a829" providerId="LiveId" clId="{6D4B5001-5DF0-4AF5-979B-4C3C5DA419DE}" dt="2024-03-21T19:27:09.898" v="6579" actId="478"/>
          <ac:picMkLst>
            <pc:docMk/>
            <pc:sldMk cId="1624217106" sldId="335"/>
            <ac:picMk id="5" creationId="{8CC40310-7694-F952-CBF2-CE25E23EC7C2}"/>
          </ac:picMkLst>
        </pc:picChg>
        <pc:picChg chg="add mod">
          <ac:chgData name="Jefferson Passerini" userId="ec684a97d9b6a829" providerId="LiveId" clId="{6D4B5001-5DF0-4AF5-979B-4C3C5DA419DE}" dt="2024-03-21T19:27:28.305" v="6581" actId="1076"/>
          <ac:picMkLst>
            <pc:docMk/>
            <pc:sldMk cId="1624217106" sldId="335"/>
            <ac:picMk id="7" creationId="{758710F6-BAC3-9FAA-D2F0-11BABFA0C871}"/>
          </ac:picMkLst>
        </pc:picChg>
        <pc:picChg chg="add mod">
          <ac:chgData name="Jefferson Passerini" userId="ec684a97d9b6a829" providerId="LiveId" clId="{6D4B5001-5DF0-4AF5-979B-4C3C5DA419DE}" dt="2024-03-21T19:27:48.680" v="6584" actId="1076"/>
          <ac:picMkLst>
            <pc:docMk/>
            <pc:sldMk cId="1624217106" sldId="335"/>
            <ac:picMk id="9" creationId="{84CB5581-792A-C5D2-28D8-63E87EC49564}"/>
          </ac:picMkLst>
        </pc:picChg>
      </pc:sldChg>
      <pc:sldChg chg="addSp delSp modSp mod">
        <pc:chgData name="Jefferson Passerini" userId="ec684a97d9b6a829" providerId="LiveId" clId="{6D4B5001-5DF0-4AF5-979B-4C3C5DA419DE}" dt="2024-03-21T19:38:21.299" v="6694"/>
        <pc:sldMkLst>
          <pc:docMk/>
          <pc:sldMk cId="3597316504" sldId="336"/>
        </pc:sldMkLst>
        <pc:spChg chg="mod">
          <ac:chgData name="Jefferson Passerini" userId="ec684a97d9b6a829" providerId="LiveId" clId="{6D4B5001-5DF0-4AF5-979B-4C3C5DA419DE}" dt="2024-03-21T19:35:13.420" v="6594" actId="6549"/>
          <ac:spMkLst>
            <pc:docMk/>
            <pc:sldMk cId="3597316504" sldId="336"/>
            <ac:spMk id="6" creationId="{16D88F2F-6F25-EFA5-6552-3D1FB9E76C1E}"/>
          </ac:spMkLst>
        </pc:spChg>
        <pc:picChg chg="add mod">
          <ac:chgData name="Jefferson Passerini" userId="ec684a97d9b6a829" providerId="LiveId" clId="{6D4B5001-5DF0-4AF5-979B-4C3C5DA419DE}" dt="2024-03-21T19:38:21.299" v="6694"/>
          <ac:picMkLst>
            <pc:docMk/>
            <pc:sldMk cId="3597316504" sldId="336"/>
            <ac:picMk id="2" creationId="{A0A60989-CA93-E7B6-A620-A311100040ED}"/>
          </ac:picMkLst>
        </pc:picChg>
        <pc:picChg chg="del">
          <ac:chgData name="Jefferson Passerini" userId="ec684a97d9b6a829" providerId="LiveId" clId="{6D4B5001-5DF0-4AF5-979B-4C3C5DA419DE}" dt="2024-03-21T19:36:55.205" v="6677" actId="478"/>
          <ac:picMkLst>
            <pc:docMk/>
            <pc:sldMk cId="3597316504" sldId="336"/>
            <ac:picMk id="5" creationId="{C6CCF865-55E3-5DCD-E24B-ADC76E223ADB}"/>
          </ac:picMkLst>
        </pc:picChg>
      </pc:sldChg>
      <pc:sldChg chg="addSp delSp modSp mod">
        <pc:chgData name="Jefferson Passerini" userId="ec684a97d9b6a829" providerId="LiveId" clId="{6D4B5001-5DF0-4AF5-979B-4C3C5DA419DE}" dt="2024-03-21T19:39:23.772" v="6700" actId="14100"/>
        <pc:sldMkLst>
          <pc:docMk/>
          <pc:sldMk cId="2618516920" sldId="337"/>
        </pc:sldMkLst>
        <pc:spChg chg="mod">
          <ac:chgData name="Jefferson Passerini" userId="ec684a97d9b6a829" providerId="LiveId" clId="{6D4B5001-5DF0-4AF5-979B-4C3C5DA419DE}" dt="2024-03-21T19:35:21.147" v="6597" actId="6549"/>
          <ac:spMkLst>
            <pc:docMk/>
            <pc:sldMk cId="2618516920" sldId="337"/>
            <ac:spMk id="6" creationId="{16D88F2F-6F25-EFA5-6552-3D1FB9E76C1E}"/>
          </ac:spMkLst>
        </pc:spChg>
        <pc:picChg chg="add mod">
          <ac:chgData name="Jefferson Passerini" userId="ec684a97d9b6a829" providerId="LiveId" clId="{6D4B5001-5DF0-4AF5-979B-4C3C5DA419DE}" dt="2024-03-21T19:38:20.051" v="6693"/>
          <ac:picMkLst>
            <pc:docMk/>
            <pc:sldMk cId="2618516920" sldId="337"/>
            <ac:picMk id="2" creationId="{7A365968-46BE-6934-6B8C-9C7ACD0FD9C5}"/>
          </ac:picMkLst>
        </pc:picChg>
        <pc:picChg chg="del">
          <ac:chgData name="Jefferson Passerini" userId="ec684a97d9b6a829" providerId="LiveId" clId="{6D4B5001-5DF0-4AF5-979B-4C3C5DA419DE}" dt="2024-03-21T19:36:56.989" v="6678" actId="478"/>
          <ac:picMkLst>
            <pc:docMk/>
            <pc:sldMk cId="2618516920" sldId="337"/>
            <ac:picMk id="3" creationId="{AF5EADC3-6C66-4416-9C0B-2E0979F139D8}"/>
          </ac:picMkLst>
        </pc:picChg>
        <pc:picChg chg="del">
          <ac:chgData name="Jefferson Passerini" userId="ec684a97d9b6a829" providerId="LiveId" clId="{6D4B5001-5DF0-4AF5-979B-4C3C5DA419DE}" dt="2024-03-21T19:38:36.663" v="6695" actId="478"/>
          <ac:picMkLst>
            <pc:docMk/>
            <pc:sldMk cId="2618516920" sldId="337"/>
            <ac:picMk id="7" creationId="{88268F60-22E4-462A-4C7D-77C156D39114}"/>
          </ac:picMkLst>
        </pc:picChg>
        <pc:picChg chg="add mod">
          <ac:chgData name="Jefferson Passerini" userId="ec684a97d9b6a829" providerId="LiveId" clId="{6D4B5001-5DF0-4AF5-979B-4C3C5DA419DE}" dt="2024-03-21T19:39:23.772" v="6700" actId="14100"/>
          <ac:picMkLst>
            <pc:docMk/>
            <pc:sldMk cId="2618516920" sldId="337"/>
            <ac:picMk id="8" creationId="{B36B1FCC-92D8-FB52-B9A3-83BAF0C0698B}"/>
          </ac:picMkLst>
        </pc:picChg>
        <pc:picChg chg="del">
          <ac:chgData name="Jefferson Passerini" userId="ec684a97d9b6a829" providerId="LiveId" clId="{6D4B5001-5DF0-4AF5-979B-4C3C5DA419DE}" dt="2024-03-21T19:38:37.510" v="6696" actId="478"/>
          <ac:picMkLst>
            <pc:docMk/>
            <pc:sldMk cId="2618516920" sldId="337"/>
            <ac:picMk id="9" creationId="{C6DD3A47-0FAF-4C8C-A3FF-84C597512B02}"/>
          </ac:picMkLst>
        </pc:picChg>
      </pc:sldChg>
      <pc:sldChg chg="addSp delSp modSp mod">
        <pc:chgData name="Jefferson Passerini" userId="ec684a97d9b6a829" providerId="LiveId" clId="{6D4B5001-5DF0-4AF5-979B-4C3C5DA419DE}" dt="2024-03-21T19:40:23.536" v="6705" actId="1076"/>
        <pc:sldMkLst>
          <pc:docMk/>
          <pc:sldMk cId="3170808450" sldId="338"/>
        </pc:sldMkLst>
        <pc:spChg chg="mod">
          <ac:chgData name="Jefferson Passerini" userId="ec684a97d9b6a829" providerId="LiveId" clId="{6D4B5001-5DF0-4AF5-979B-4C3C5DA419DE}" dt="2024-03-21T19:35:28.163" v="6600" actId="6549"/>
          <ac:spMkLst>
            <pc:docMk/>
            <pc:sldMk cId="3170808450" sldId="338"/>
            <ac:spMk id="6" creationId="{16D88F2F-6F25-EFA5-6552-3D1FB9E76C1E}"/>
          </ac:spMkLst>
        </pc:spChg>
        <pc:picChg chg="add mod">
          <ac:chgData name="Jefferson Passerini" userId="ec684a97d9b6a829" providerId="LiveId" clId="{6D4B5001-5DF0-4AF5-979B-4C3C5DA419DE}" dt="2024-03-21T19:38:18.659" v="6692"/>
          <ac:picMkLst>
            <pc:docMk/>
            <pc:sldMk cId="3170808450" sldId="338"/>
            <ac:picMk id="2" creationId="{E1A8CA84-D466-3F1C-3386-EEC1698CD8D1}"/>
          </ac:picMkLst>
        </pc:picChg>
        <pc:picChg chg="del">
          <ac:chgData name="Jefferson Passerini" userId="ec684a97d9b6a829" providerId="LiveId" clId="{6D4B5001-5DF0-4AF5-979B-4C3C5DA419DE}" dt="2024-03-21T19:36:59.493" v="6679" actId="478"/>
          <ac:picMkLst>
            <pc:docMk/>
            <pc:sldMk cId="3170808450" sldId="338"/>
            <ac:picMk id="3" creationId="{CD96DD16-73B9-924C-8439-893CC0A9F1A7}"/>
          </ac:picMkLst>
        </pc:picChg>
        <pc:picChg chg="add mod">
          <ac:chgData name="Jefferson Passerini" userId="ec684a97d9b6a829" providerId="LiveId" clId="{6D4B5001-5DF0-4AF5-979B-4C3C5DA419DE}" dt="2024-03-21T19:40:23.536" v="6705" actId="1076"/>
          <ac:picMkLst>
            <pc:docMk/>
            <pc:sldMk cId="3170808450" sldId="338"/>
            <ac:picMk id="7" creationId="{7500DB82-B558-CA8B-FF33-B688E7636121}"/>
          </ac:picMkLst>
        </pc:picChg>
        <pc:picChg chg="del">
          <ac:chgData name="Jefferson Passerini" userId="ec684a97d9b6a829" providerId="LiveId" clId="{6D4B5001-5DF0-4AF5-979B-4C3C5DA419DE}" dt="2024-03-21T19:40:04.257" v="6701" actId="478"/>
          <ac:picMkLst>
            <pc:docMk/>
            <pc:sldMk cId="3170808450" sldId="338"/>
            <ac:picMk id="9" creationId="{30FEC2FB-69B9-AC52-7FB1-92C47F5027C4}"/>
          </ac:picMkLst>
        </pc:picChg>
      </pc:sldChg>
      <pc:sldChg chg="addSp delSp modSp mod">
        <pc:chgData name="Jefferson Passerini" userId="ec684a97d9b6a829" providerId="LiveId" clId="{6D4B5001-5DF0-4AF5-979B-4C3C5DA419DE}" dt="2024-03-21T19:40:48.942" v="6711" actId="1076"/>
        <pc:sldMkLst>
          <pc:docMk/>
          <pc:sldMk cId="2931643223" sldId="339"/>
        </pc:sldMkLst>
        <pc:spChg chg="mod">
          <ac:chgData name="Jefferson Passerini" userId="ec684a97d9b6a829" providerId="LiveId" clId="{6D4B5001-5DF0-4AF5-979B-4C3C5DA419DE}" dt="2024-03-21T19:35:34.435" v="6603" actId="6549"/>
          <ac:spMkLst>
            <pc:docMk/>
            <pc:sldMk cId="2931643223" sldId="339"/>
            <ac:spMk id="6" creationId="{16D88F2F-6F25-EFA5-6552-3D1FB9E76C1E}"/>
          </ac:spMkLst>
        </pc:spChg>
        <pc:picChg chg="add mod">
          <ac:chgData name="Jefferson Passerini" userId="ec684a97d9b6a829" providerId="LiveId" clId="{6D4B5001-5DF0-4AF5-979B-4C3C5DA419DE}" dt="2024-03-21T19:38:17.093" v="6691"/>
          <ac:picMkLst>
            <pc:docMk/>
            <pc:sldMk cId="2931643223" sldId="339"/>
            <ac:picMk id="2" creationId="{EFA012F0-1905-4B64-D014-B4F85EE26C32}"/>
          </ac:picMkLst>
        </pc:picChg>
        <pc:picChg chg="del">
          <ac:chgData name="Jefferson Passerini" userId="ec684a97d9b6a829" providerId="LiveId" clId="{6D4B5001-5DF0-4AF5-979B-4C3C5DA419DE}" dt="2024-03-21T19:37:01.349" v="6680" actId="478"/>
          <ac:picMkLst>
            <pc:docMk/>
            <pc:sldMk cId="2931643223" sldId="339"/>
            <ac:picMk id="3" creationId="{CD96DD16-73B9-924C-8439-893CC0A9F1A7}"/>
          </ac:picMkLst>
        </pc:picChg>
        <pc:picChg chg="del">
          <ac:chgData name="Jefferson Passerini" userId="ec684a97d9b6a829" providerId="LiveId" clId="{6D4B5001-5DF0-4AF5-979B-4C3C5DA419DE}" dt="2024-03-21T19:40:27.775" v="6706" actId="478"/>
          <ac:picMkLst>
            <pc:docMk/>
            <pc:sldMk cId="2931643223" sldId="339"/>
            <ac:picMk id="5" creationId="{2DB17367-8DAD-CF4C-38BC-DCF0399A5D71}"/>
          </ac:picMkLst>
        </pc:picChg>
        <pc:picChg chg="add mod">
          <ac:chgData name="Jefferson Passerini" userId="ec684a97d9b6a829" providerId="LiveId" clId="{6D4B5001-5DF0-4AF5-979B-4C3C5DA419DE}" dt="2024-03-21T19:40:48.942" v="6711" actId="1076"/>
          <ac:picMkLst>
            <pc:docMk/>
            <pc:sldMk cId="2931643223" sldId="339"/>
            <ac:picMk id="8" creationId="{94EA3389-95E5-53E6-F6F4-9AD9042E0C0B}"/>
          </ac:picMkLst>
        </pc:picChg>
      </pc:sldChg>
      <pc:sldChg chg="addSp delSp modSp mod">
        <pc:chgData name="Jefferson Passerini" userId="ec684a97d9b6a829" providerId="LiveId" clId="{6D4B5001-5DF0-4AF5-979B-4C3C5DA419DE}" dt="2024-03-21T19:42:26.632" v="6716" actId="1076"/>
        <pc:sldMkLst>
          <pc:docMk/>
          <pc:sldMk cId="1456028939" sldId="340"/>
        </pc:sldMkLst>
        <pc:spChg chg="mod">
          <ac:chgData name="Jefferson Passerini" userId="ec684a97d9b6a829" providerId="LiveId" clId="{6D4B5001-5DF0-4AF5-979B-4C3C5DA419DE}" dt="2024-03-21T19:35:40.620" v="6606" actId="21"/>
          <ac:spMkLst>
            <pc:docMk/>
            <pc:sldMk cId="1456028939" sldId="340"/>
            <ac:spMk id="6" creationId="{16D88F2F-6F25-EFA5-6552-3D1FB9E76C1E}"/>
          </ac:spMkLst>
        </pc:spChg>
        <pc:picChg chg="add mod">
          <ac:chgData name="Jefferson Passerini" userId="ec684a97d9b6a829" providerId="LiveId" clId="{6D4B5001-5DF0-4AF5-979B-4C3C5DA419DE}" dt="2024-03-21T19:38:15.459" v="6690"/>
          <ac:picMkLst>
            <pc:docMk/>
            <pc:sldMk cId="1456028939" sldId="340"/>
            <ac:picMk id="2" creationId="{D7C2B0D1-EA5E-A149-B767-E9858B0226EC}"/>
          </ac:picMkLst>
        </pc:picChg>
        <pc:picChg chg="del">
          <ac:chgData name="Jefferson Passerini" userId="ec684a97d9b6a829" providerId="LiveId" clId="{6D4B5001-5DF0-4AF5-979B-4C3C5DA419DE}" dt="2024-03-21T19:37:04.028" v="6681" actId="478"/>
          <ac:picMkLst>
            <pc:docMk/>
            <pc:sldMk cId="1456028939" sldId="340"/>
            <ac:picMk id="3" creationId="{CD96DD16-73B9-924C-8439-893CC0A9F1A7}"/>
          </ac:picMkLst>
        </pc:picChg>
        <pc:picChg chg="del">
          <ac:chgData name="Jefferson Passerini" userId="ec684a97d9b6a829" providerId="LiveId" clId="{6D4B5001-5DF0-4AF5-979B-4C3C5DA419DE}" dt="2024-03-21T19:42:13.193" v="6712" actId="478"/>
          <ac:picMkLst>
            <pc:docMk/>
            <pc:sldMk cId="1456028939" sldId="340"/>
            <ac:picMk id="5" creationId="{AE5246BE-B4FE-103E-69FA-12A85722FE8C}"/>
          </ac:picMkLst>
        </pc:picChg>
        <pc:picChg chg="add mod">
          <ac:chgData name="Jefferson Passerini" userId="ec684a97d9b6a829" providerId="LiveId" clId="{6D4B5001-5DF0-4AF5-979B-4C3C5DA419DE}" dt="2024-03-21T19:42:26.632" v="6716" actId="1076"/>
          <ac:picMkLst>
            <pc:docMk/>
            <pc:sldMk cId="1456028939" sldId="340"/>
            <ac:picMk id="8" creationId="{49F6AF7E-DDCB-5722-FAAA-D1929DDA595A}"/>
          </ac:picMkLst>
        </pc:picChg>
      </pc:sldChg>
      <pc:sldChg chg="addSp delSp modSp mod">
        <pc:chgData name="Jefferson Passerini" userId="ec684a97d9b6a829" providerId="LiveId" clId="{6D4B5001-5DF0-4AF5-979B-4C3C5DA419DE}" dt="2024-03-21T19:42:52.463" v="6720" actId="14100"/>
        <pc:sldMkLst>
          <pc:docMk/>
          <pc:sldMk cId="3152933686" sldId="341"/>
        </pc:sldMkLst>
        <pc:spChg chg="mod">
          <ac:chgData name="Jefferson Passerini" userId="ec684a97d9b6a829" providerId="LiveId" clId="{6D4B5001-5DF0-4AF5-979B-4C3C5DA419DE}" dt="2024-03-21T19:35:46.305" v="6609" actId="6549"/>
          <ac:spMkLst>
            <pc:docMk/>
            <pc:sldMk cId="3152933686" sldId="341"/>
            <ac:spMk id="6" creationId="{16D88F2F-6F25-EFA5-6552-3D1FB9E76C1E}"/>
          </ac:spMkLst>
        </pc:spChg>
        <pc:picChg chg="add mod">
          <ac:chgData name="Jefferson Passerini" userId="ec684a97d9b6a829" providerId="LiveId" clId="{6D4B5001-5DF0-4AF5-979B-4C3C5DA419DE}" dt="2024-03-21T19:38:13.596" v="6689"/>
          <ac:picMkLst>
            <pc:docMk/>
            <pc:sldMk cId="3152933686" sldId="341"/>
            <ac:picMk id="2" creationId="{61F5D869-2E30-E1EF-B8EB-443E8B14F3C3}"/>
          </ac:picMkLst>
        </pc:picChg>
        <pc:picChg chg="del">
          <ac:chgData name="Jefferson Passerini" userId="ec684a97d9b6a829" providerId="LiveId" clId="{6D4B5001-5DF0-4AF5-979B-4C3C5DA419DE}" dt="2024-03-21T19:37:05.860" v="6682" actId="478"/>
          <ac:picMkLst>
            <pc:docMk/>
            <pc:sldMk cId="3152933686" sldId="341"/>
            <ac:picMk id="3" creationId="{CD96DD16-73B9-924C-8439-893CC0A9F1A7}"/>
          </ac:picMkLst>
        </pc:picChg>
        <pc:picChg chg="del">
          <ac:chgData name="Jefferson Passerini" userId="ec684a97d9b6a829" providerId="LiveId" clId="{6D4B5001-5DF0-4AF5-979B-4C3C5DA419DE}" dt="2024-03-21T19:42:30.176" v="6717" actId="478"/>
          <ac:picMkLst>
            <pc:docMk/>
            <pc:sldMk cId="3152933686" sldId="341"/>
            <ac:picMk id="5" creationId="{8CC40310-7694-F952-CBF2-CE25E23EC7C2}"/>
          </ac:picMkLst>
        </pc:picChg>
        <pc:picChg chg="add mod">
          <ac:chgData name="Jefferson Passerini" userId="ec684a97d9b6a829" providerId="LiveId" clId="{6D4B5001-5DF0-4AF5-979B-4C3C5DA419DE}" dt="2024-03-21T19:42:52.463" v="6720" actId="14100"/>
          <ac:picMkLst>
            <pc:docMk/>
            <pc:sldMk cId="3152933686" sldId="341"/>
            <ac:picMk id="8" creationId="{9BE940B9-18F3-8A1A-6735-C86C8590EA9E}"/>
          </ac:picMkLst>
        </pc:picChg>
      </pc:sldChg>
      <pc:sldChg chg="addSp delSp modSp mod">
        <pc:chgData name="Jefferson Passerini" userId="ec684a97d9b6a829" providerId="LiveId" clId="{6D4B5001-5DF0-4AF5-979B-4C3C5DA419DE}" dt="2024-03-21T19:43:49.602" v="6723" actId="1076"/>
        <pc:sldMkLst>
          <pc:docMk/>
          <pc:sldMk cId="3969281200" sldId="342"/>
        </pc:sldMkLst>
        <pc:spChg chg="mod">
          <ac:chgData name="Jefferson Passerini" userId="ec684a97d9b6a829" providerId="LiveId" clId="{6D4B5001-5DF0-4AF5-979B-4C3C5DA419DE}" dt="2024-03-21T19:35:52.706" v="6612" actId="6549"/>
          <ac:spMkLst>
            <pc:docMk/>
            <pc:sldMk cId="3969281200" sldId="342"/>
            <ac:spMk id="6" creationId="{16D88F2F-6F25-EFA5-6552-3D1FB9E76C1E}"/>
          </ac:spMkLst>
        </pc:spChg>
        <pc:picChg chg="del">
          <ac:chgData name="Jefferson Passerini" userId="ec684a97d9b6a829" providerId="LiveId" clId="{6D4B5001-5DF0-4AF5-979B-4C3C5DA419DE}" dt="2024-03-21T19:37:07.868" v="6683" actId="478"/>
          <ac:picMkLst>
            <pc:docMk/>
            <pc:sldMk cId="3969281200" sldId="342"/>
            <ac:picMk id="3" creationId="{CD96DD16-73B9-924C-8439-893CC0A9F1A7}"/>
          </ac:picMkLst>
        </pc:picChg>
        <pc:picChg chg="add mod">
          <ac:chgData name="Jefferson Passerini" userId="ec684a97d9b6a829" providerId="LiveId" clId="{6D4B5001-5DF0-4AF5-979B-4C3C5DA419DE}" dt="2024-03-21T19:37:18.756" v="6686" actId="1076"/>
          <ac:picMkLst>
            <pc:docMk/>
            <pc:sldMk cId="3969281200" sldId="342"/>
            <ac:picMk id="5" creationId="{85394E37-EA74-F7B5-FE35-EC08F72CECC2}"/>
          </ac:picMkLst>
        </pc:picChg>
        <pc:picChg chg="del">
          <ac:chgData name="Jefferson Passerini" userId="ec684a97d9b6a829" providerId="LiveId" clId="{6D4B5001-5DF0-4AF5-979B-4C3C5DA419DE}" dt="2024-03-21T19:43:27.756" v="6721" actId="478"/>
          <ac:picMkLst>
            <pc:docMk/>
            <pc:sldMk cId="3969281200" sldId="342"/>
            <ac:picMk id="7" creationId="{758710F6-BAC3-9FAA-D2F0-11BABFA0C871}"/>
          </ac:picMkLst>
        </pc:picChg>
        <pc:picChg chg="del">
          <ac:chgData name="Jefferson Passerini" userId="ec684a97d9b6a829" providerId="LiveId" clId="{6D4B5001-5DF0-4AF5-979B-4C3C5DA419DE}" dt="2024-03-21T19:37:08.540" v="6684" actId="478"/>
          <ac:picMkLst>
            <pc:docMk/>
            <pc:sldMk cId="3969281200" sldId="342"/>
            <ac:picMk id="9" creationId="{84CB5581-792A-C5D2-28D8-63E87EC49564}"/>
          </ac:picMkLst>
        </pc:picChg>
        <pc:picChg chg="add mod">
          <ac:chgData name="Jefferson Passerini" userId="ec684a97d9b6a829" providerId="LiveId" clId="{6D4B5001-5DF0-4AF5-979B-4C3C5DA419DE}" dt="2024-03-21T19:38:10.648" v="6688" actId="1076"/>
          <ac:picMkLst>
            <pc:docMk/>
            <pc:sldMk cId="3969281200" sldId="342"/>
            <ac:picMk id="10" creationId="{4183F8DC-8EDE-373A-8DC1-8AB57BF9229B}"/>
          </ac:picMkLst>
        </pc:picChg>
        <pc:picChg chg="add mod">
          <ac:chgData name="Jefferson Passerini" userId="ec684a97d9b6a829" providerId="LiveId" clId="{6D4B5001-5DF0-4AF5-979B-4C3C5DA419DE}" dt="2024-03-21T19:43:49.602" v="6723" actId="1076"/>
          <ac:picMkLst>
            <pc:docMk/>
            <pc:sldMk cId="3969281200" sldId="342"/>
            <ac:picMk id="12" creationId="{6A2B4E57-25CD-664A-0650-C132420735BF}"/>
          </ac:picMkLst>
        </pc:picChg>
      </pc:sldChg>
    </pc:docChg>
  </pc:docChgLst>
  <pc:docChgLst>
    <pc:chgData name="Jefferson Passerini" userId="ec684a97d9b6a829" providerId="LiveId" clId="{7B96159B-FF7E-46B7-9352-BD29FD705E92}"/>
    <pc:docChg chg="undo custSel addSld delSld modSld sldOrd">
      <pc:chgData name="Jefferson Passerini" userId="ec684a97d9b6a829" providerId="LiveId" clId="{7B96159B-FF7E-46B7-9352-BD29FD705E92}" dt="2024-03-10T19:59:20.501" v="4532" actId="1076"/>
      <pc:docMkLst>
        <pc:docMk/>
      </pc:docMkLst>
      <pc:sldChg chg="modSp del mod">
        <pc:chgData name="Jefferson Passerini" userId="ec684a97d9b6a829" providerId="LiveId" clId="{7B96159B-FF7E-46B7-9352-BD29FD705E92}" dt="2024-03-10T12:15:09.654" v="266" actId="2696"/>
        <pc:sldMkLst>
          <pc:docMk/>
          <pc:sldMk cId="0" sldId="257"/>
        </pc:sldMkLst>
        <pc:spChg chg="mod">
          <ac:chgData name="Jefferson Passerini" userId="ec684a97d9b6a829" providerId="LiveId" clId="{7B96159B-FF7E-46B7-9352-BD29FD705E92}" dt="2024-03-10T12:06:55.330" v="1" actId="207"/>
          <ac:spMkLst>
            <pc:docMk/>
            <pc:sldMk cId="0" sldId="257"/>
            <ac:spMk id="4" creationId="{CFC8BCD9-E198-352C-29A4-1A6C3F3395CE}"/>
          </ac:spMkLst>
        </pc:spChg>
      </pc:sldChg>
      <pc:sldChg chg="addSp delSp modSp mod ord">
        <pc:chgData name="Jefferson Passerini" userId="ec684a97d9b6a829" providerId="LiveId" clId="{7B96159B-FF7E-46B7-9352-BD29FD705E92}" dt="2024-03-10T12:18:37.426" v="324"/>
        <pc:sldMkLst>
          <pc:docMk/>
          <pc:sldMk cId="0" sldId="258"/>
        </pc:sldMkLst>
        <pc:spChg chg="mod">
          <ac:chgData name="Jefferson Passerini" userId="ec684a97d9b6a829" providerId="LiveId" clId="{7B96159B-FF7E-46B7-9352-BD29FD705E92}" dt="2024-03-10T12:18:10.850" v="319" actId="1076"/>
          <ac:spMkLst>
            <pc:docMk/>
            <pc:sldMk cId="0" sldId="258"/>
            <ac:spMk id="2" creationId="{8012581F-08CA-A533-6264-EEBCFF2D73FA}"/>
          </ac:spMkLst>
        </pc:spChg>
        <pc:spChg chg="del">
          <ac:chgData name="Jefferson Passerini" userId="ec684a97d9b6a829" providerId="LiveId" clId="{7B96159B-FF7E-46B7-9352-BD29FD705E92}" dt="2024-03-10T12:17:59.739" v="317" actId="478"/>
          <ac:spMkLst>
            <pc:docMk/>
            <pc:sldMk cId="0" sldId="258"/>
            <ac:spMk id="4" creationId="{F4E2120D-ABA2-994D-5263-B8529F5F57BF}"/>
          </ac:spMkLst>
        </pc:spChg>
        <pc:spChg chg="mod">
          <ac:chgData name="Jefferson Passerini" userId="ec684a97d9b6a829" providerId="LiveId" clId="{7B96159B-FF7E-46B7-9352-BD29FD705E92}" dt="2024-03-10T12:18:14.697" v="320" actId="1076"/>
          <ac:spMkLst>
            <pc:docMk/>
            <pc:sldMk cId="0" sldId="258"/>
            <ac:spMk id="5" creationId="{26CD880E-6F7E-B6C5-DB10-DBEDABD5DD57}"/>
          </ac:spMkLst>
        </pc:spChg>
        <pc:spChg chg="add mod">
          <ac:chgData name="Jefferson Passerini" userId="ec684a97d9b6a829" providerId="LiveId" clId="{7B96159B-FF7E-46B7-9352-BD29FD705E92}" dt="2024-03-10T12:18:04.797" v="318"/>
          <ac:spMkLst>
            <pc:docMk/>
            <pc:sldMk cId="0" sldId="258"/>
            <ac:spMk id="7" creationId="{FE2F9F4A-276A-2F6C-B5B4-F971D4A3621B}"/>
          </ac:spMkLst>
        </pc:spChg>
        <pc:picChg chg="mod">
          <ac:chgData name="Jefferson Passerini" userId="ec684a97d9b6a829" providerId="LiveId" clId="{7B96159B-FF7E-46B7-9352-BD29FD705E92}" dt="2024-03-10T12:18:22.824" v="322" actId="1076"/>
          <ac:picMkLst>
            <pc:docMk/>
            <pc:sldMk cId="0" sldId="258"/>
            <ac:picMk id="6" creationId="{744DABE9-3049-FD31-2A6A-B209EBBF39E5}"/>
          </ac:picMkLst>
        </pc:picChg>
      </pc:sldChg>
      <pc:sldChg chg="addSp delSp modSp mod ord">
        <pc:chgData name="Jefferson Passerini" userId="ec684a97d9b6a829" providerId="LiveId" clId="{7B96159B-FF7E-46B7-9352-BD29FD705E92}" dt="2024-03-10T12:24:11.107" v="368" actId="14100"/>
        <pc:sldMkLst>
          <pc:docMk/>
          <pc:sldMk cId="0" sldId="259"/>
        </pc:sldMkLst>
        <pc:spChg chg="mod">
          <ac:chgData name="Jefferson Passerini" userId="ec684a97d9b6a829" providerId="LiveId" clId="{7B96159B-FF7E-46B7-9352-BD29FD705E92}" dt="2024-03-10T12:24:11.107" v="368" actId="14100"/>
          <ac:spMkLst>
            <pc:docMk/>
            <pc:sldMk cId="0" sldId="259"/>
            <ac:spMk id="2" creationId="{A76393C5-8D89-A20F-5C15-0D325BEF7EA6}"/>
          </ac:spMkLst>
        </pc:spChg>
        <pc:spChg chg="del">
          <ac:chgData name="Jefferson Passerini" userId="ec684a97d9b6a829" providerId="LiveId" clId="{7B96159B-FF7E-46B7-9352-BD29FD705E92}" dt="2024-03-10T12:23:52.148" v="364" actId="478"/>
          <ac:spMkLst>
            <pc:docMk/>
            <pc:sldMk cId="0" sldId="259"/>
            <ac:spMk id="4" creationId="{90FB9BF9-3085-C2CF-3331-3AAFAC8ECAE8}"/>
          </ac:spMkLst>
        </pc:spChg>
        <pc:spChg chg="add mod">
          <ac:chgData name="Jefferson Passerini" userId="ec684a97d9b6a829" providerId="LiveId" clId="{7B96159B-FF7E-46B7-9352-BD29FD705E92}" dt="2024-03-10T12:23:55.992" v="365"/>
          <ac:spMkLst>
            <pc:docMk/>
            <pc:sldMk cId="0" sldId="259"/>
            <ac:spMk id="6" creationId="{A8F8ADBF-1764-F6AD-4029-D7F56B30E536}"/>
          </ac:spMkLst>
        </pc:spChg>
      </pc:sldChg>
      <pc:sldChg chg="del">
        <pc:chgData name="Jefferson Passerini" userId="ec684a97d9b6a829" providerId="LiveId" clId="{7B96159B-FF7E-46B7-9352-BD29FD705E92}" dt="2024-03-10T19:52:13.682" v="4321" actId="47"/>
        <pc:sldMkLst>
          <pc:docMk/>
          <pc:sldMk cId="0" sldId="260"/>
        </pc:sldMkLst>
      </pc:sldChg>
      <pc:sldChg chg="del">
        <pc:chgData name="Jefferson Passerini" userId="ec684a97d9b6a829" providerId="LiveId" clId="{7B96159B-FF7E-46B7-9352-BD29FD705E92}" dt="2024-03-10T19:52:16.708" v="4322" actId="47"/>
        <pc:sldMkLst>
          <pc:docMk/>
          <pc:sldMk cId="0" sldId="261"/>
        </pc:sldMkLst>
      </pc:sldChg>
      <pc:sldChg chg="del">
        <pc:chgData name="Jefferson Passerini" userId="ec684a97d9b6a829" providerId="LiveId" clId="{7B96159B-FF7E-46B7-9352-BD29FD705E92}" dt="2024-03-10T19:52:20.477" v="4323" actId="47"/>
        <pc:sldMkLst>
          <pc:docMk/>
          <pc:sldMk cId="0" sldId="262"/>
        </pc:sldMkLst>
      </pc:sldChg>
      <pc:sldChg chg="del">
        <pc:chgData name="Jefferson Passerini" userId="ec684a97d9b6a829" providerId="LiveId" clId="{7B96159B-FF7E-46B7-9352-BD29FD705E92}" dt="2024-03-10T19:53:11.394" v="4331" actId="47"/>
        <pc:sldMkLst>
          <pc:docMk/>
          <pc:sldMk cId="0" sldId="263"/>
        </pc:sldMkLst>
      </pc:sldChg>
      <pc:sldChg chg="del">
        <pc:chgData name="Jefferson Passerini" userId="ec684a97d9b6a829" providerId="LiveId" clId="{7B96159B-FF7E-46B7-9352-BD29FD705E92}" dt="2024-03-10T19:53:18.671" v="4332" actId="47"/>
        <pc:sldMkLst>
          <pc:docMk/>
          <pc:sldMk cId="0" sldId="264"/>
        </pc:sldMkLst>
      </pc:sldChg>
      <pc:sldChg chg="del">
        <pc:chgData name="Jefferson Passerini" userId="ec684a97d9b6a829" providerId="LiveId" clId="{7B96159B-FF7E-46B7-9352-BD29FD705E92}" dt="2024-03-10T19:53:20.281" v="4333" actId="47"/>
        <pc:sldMkLst>
          <pc:docMk/>
          <pc:sldMk cId="0" sldId="265"/>
        </pc:sldMkLst>
      </pc:sldChg>
      <pc:sldChg chg="del">
        <pc:chgData name="Jefferson Passerini" userId="ec684a97d9b6a829" providerId="LiveId" clId="{7B96159B-FF7E-46B7-9352-BD29FD705E92}" dt="2024-03-10T19:53:22.119" v="4334" actId="47"/>
        <pc:sldMkLst>
          <pc:docMk/>
          <pc:sldMk cId="0" sldId="266"/>
        </pc:sldMkLst>
      </pc:sldChg>
      <pc:sldChg chg="del">
        <pc:chgData name="Jefferson Passerini" userId="ec684a97d9b6a829" providerId="LiveId" clId="{7B96159B-FF7E-46B7-9352-BD29FD705E92}" dt="2024-03-10T19:53:28.925" v="4335" actId="47"/>
        <pc:sldMkLst>
          <pc:docMk/>
          <pc:sldMk cId="0" sldId="267"/>
        </pc:sldMkLst>
      </pc:sldChg>
      <pc:sldChg chg="del">
        <pc:chgData name="Jefferson Passerini" userId="ec684a97d9b6a829" providerId="LiveId" clId="{7B96159B-FF7E-46B7-9352-BD29FD705E92}" dt="2024-03-10T19:53:42.412" v="4342" actId="47"/>
        <pc:sldMkLst>
          <pc:docMk/>
          <pc:sldMk cId="0" sldId="268"/>
        </pc:sldMkLst>
      </pc:sldChg>
      <pc:sldChg chg="del">
        <pc:chgData name="Jefferson Passerini" userId="ec684a97d9b6a829" providerId="LiveId" clId="{7B96159B-FF7E-46B7-9352-BD29FD705E92}" dt="2024-03-10T19:53:30.911" v="4336" actId="47"/>
        <pc:sldMkLst>
          <pc:docMk/>
          <pc:sldMk cId="0" sldId="269"/>
        </pc:sldMkLst>
      </pc:sldChg>
      <pc:sldChg chg="del">
        <pc:chgData name="Jefferson Passerini" userId="ec684a97d9b6a829" providerId="LiveId" clId="{7B96159B-FF7E-46B7-9352-BD29FD705E92}" dt="2024-03-10T19:53:32.669" v="4337" actId="47"/>
        <pc:sldMkLst>
          <pc:docMk/>
          <pc:sldMk cId="0" sldId="270"/>
        </pc:sldMkLst>
      </pc:sldChg>
      <pc:sldChg chg="del">
        <pc:chgData name="Jefferson Passerini" userId="ec684a97d9b6a829" providerId="LiveId" clId="{7B96159B-FF7E-46B7-9352-BD29FD705E92}" dt="2024-03-10T19:53:05.103" v="4330" actId="47"/>
        <pc:sldMkLst>
          <pc:docMk/>
          <pc:sldMk cId="0" sldId="271"/>
        </pc:sldMkLst>
      </pc:sldChg>
      <pc:sldChg chg="del">
        <pc:chgData name="Jefferson Passerini" userId="ec684a97d9b6a829" providerId="LiveId" clId="{7B96159B-FF7E-46B7-9352-BD29FD705E92}" dt="2024-03-10T19:53:01.296" v="4329" actId="47"/>
        <pc:sldMkLst>
          <pc:docMk/>
          <pc:sldMk cId="0" sldId="272"/>
        </pc:sldMkLst>
      </pc:sldChg>
      <pc:sldChg chg="del">
        <pc:chgData name="Jefferson Passerini" userId="ec684a97d9b6a829" providerId="LiveId" clId="{7B96159B-FF7E-46B7-9352-BD29FD705E92}" dt="2024-03-10T19:52:59.080" v="4328" actId="47"/>
        <pc:sldMkLst>
          <pc:docMk/>
          <pc:sldMk cId="0" sldId="273"/>
        </pc:sldMkLst>
      </pc:sldChg>
      <pc:sldChg chg="del">
        <pc:chgData name="Jefferson Passerini" userId="ec684a97d9b6a829" providerId="LiveId" clId="{7B96159B-FF7E-46B7-9352-BD29FD705E92}" dt="2024-03-10T19:52:57.771" v="4327" actId="47"/>
        <pc:sldMkLst>
          <pc:docMk/>
          <pc:sldMk cId="0" sldId="274"/>
        </pc:sldMkLst>
      </pc:sldChg>
      <pc:sldChg chg="del">
        <pc:chgData name="Jefferson Passerini" userId="ec684a97d9b6a829" providerId="LiveId" clId="{7B96159B-FF7E-46B7-9352-BD29FD705E92}" dt="2024-03-10T19:52:55.671" v="4326" actId="47"/>
        <pc:sldMkLst>
          <pc:docMk/>
          <pc:sldMk cId="0" sldId="275"/>
        </pc:sldMkLst>
      </pc:sldChg>
      <pc:sldChg chg="del">
        <pc:chgData name="Jefferson Passerini" userId="ec684a97d9b6a829" providerId="LiveId" clId="{7B96159B-FF7E-46B7-9352-BD29FD705E92}" dt="2024-03-10T19:52:53.502" v="4324" actId="47"/>
        <pc:sldMkLst>
          <pc:docMk/>
          <pc:sldMk cId="0" sldId="276"/>
        </pc:sldMkLst>
      </pc:sldChg>
      <pc:sldChg chg="del">
        <pc:chgData name="Jefferson Passerini" userId="ec684a97d9b6a829" providerId="LiveId" clId="{7B96159B-FF7E-46B7-9352-BD29FD705E92}" dt="2024-03-10T19:52:54.225" v="4325" actId="47"/>
        <pc:sldMkLst>
          <pc:docMk/>
          <pc:sldMk cId="0" sldId="277"/>
        </pc:sldMkLst>
      </pc:sldChg>
      <pc:sldChg chg="del">
        <pc:chgData name="Jefferson Passerini" userId="ec684a97d9b6a829" providerId="LiveId" clId="{7B96159B-FF7E-46B7-9352-BD29FD705E92}" dt="2024-03-10T19:53:34.494" v="4338" actId="47"/>
        <pc:sldMkLst>
          <pc:docMk/>
          <pc:sldMk cId="0" sldId="278"/>
        </pc:sldMkLst>
      </pc:sldChg>
      <pc:sldChg chg="del">
        <pc:chgData name="Jefferson Passerini" userId="ec684a97d9b6a829" providerId="LiveId" clId="{7B96159B-FF7E-46B7-9352-BD29FD705E92}" dt="2024-03-10T19:53:35.454" v="4339" actId="47"/>
        <pc:sldMkLst>
          <pc:docMk/>
          <pc:sldMk cId="0" sldId="279"/>
        </pc:sldMkLst>
      </pc:sldChg>
      <pc:sldChg chg="del">
        <pc:chgData name="Jefferson Passerini" userId="ec684a97d9b6a829" providerId="LiveId" clId="{7B96159B-FF7E-46B7-9352-BD29FD705E92}" dt="2024-03-10T19:53:36.940" v="4340" actId="47"/>
        <pc:sldMkLst>
          <pc:docMk/>
          <pc:sldMk cId="0" sldId="280"/>
        </pc:sldMkLst>
      </pc:sldChg>
      <pc:sldChg chg="del">
        <pc:chgData name="Jefferson Passerini" userId="ec684a97d9b6a829" providerId="LiveId" clId="{7B96159B-FF7E-46B7-9352-BD29FD705E92}" dt="2024-03-10T19:53:38.011" v="4341" actId="47"/>
        <pc:sldMkLst>
          <pc:docMk/>
          <pc:sldMk cId="0" sldId="281"/>
        </pc:sldMkLst>
      </pc:sldChg>
      <pc:sldChg chg="del">
        <pc:chgData name="Jefferson Passerini" userId="ec684a97d9b6a829" providerId="LiveId" clId="{7B96159B-FF7E-46B7-9352-BD29FD705E92}" dt="2024-03-10T19:54:08.509" v="4343" actId="47"/>
        <pc:sldMkLst>
          <pc:docMk/>
          <pc:sldMk cId="0" sldId="282"/>
        </pc:sldMkLst>
      </pc:sldChg>
      <pc:sldChg chg="del">
        <pc:chgData name="Jefferson Passerini" userId="ec684a97d9b6a829" providerId="LiveId" clId="{7B96159B-FF7E-46B7-9352-BD29FD705E92}" dt="2024-03-10T19:54:08.509" v="4343" actId="47"/>
        <pc:sldMkLst>
          <pc:docMk/>
          <pc:sldMk cId="0" sldId="283"/>
        </pc:sldMkLst>
      </pc:sldChg>
      <pc:sldChg chg="del">
        <pc:chgData name="Jefferson Passerini" userId="ec684a97d9b6a829" providerId="LiveId" clId="{7B96159B-FF7E-46B7-9352-BD29FD705E92}" dt="2024-03-10T19:54:08.509" v="4343" actId="47"/>
        <pc:sldMkLst>
          <pc:docMk/>
          <pc:sldMk cId="0" sldId="284"/>
        </pc:sldMkLst>
      </pc:sldChg>
      <pc:sldChg chg="del">
        <pc:chgData name="Jefferson Passerini" userId="ec684a97d9b6a829" providerId="LiveId" clId="{7B96159B-FF7E-46B7-9352-BD29FD705E92}" dt="2024-03-10T19:54:08.509" v="4343" actId="47"/>
        <pc:sldMkLst>
          <pc:docMk/>
          <pc:sldMk cId="0" sldId="285"/>
        </pc:sldMkLst>
      </pc:sldChg>
      <pc:sldChg chg="del">
        <pc:chgData name="Jefferson Passerini" userId="ec684a97d9b6a829" providerId="LiveId" clId="{7B96159B-FF7E-46B7-9352-BD29FD705E92}" dt="2024-03-10T19:54:08.509" v="4343" actId="47"/>
        <pc:sldMkLst>
          <pc:docMk/>
          <pc:sldMk cId="0" sldId="286"/>
        </pc:sldMkLst>
      </pc:sldChg>
      <pc:sldChg chg="addSp delSp modSp mod">
        <pc:chgData name="Jefferson Passerini" userId="ec684a97d9b6a829" providerId="LiveId" clId="{7B96159B-FF7E-46B7-9352-BD29FD705E92}" dt="2024-03-10T12:14:44.031" v="265" actId="20577"/>
        <pc:sldMkLst>
          <pc:docMk/>
          <pc:sldMk cId="1879529569" sldId="287"/>
        </pc:sldMkLst>
        <pc:spChg chg="del">
          <ac:chgData name="Jefferson Passerini" userId="ec684a97d9b6a829" providerId="LiveId" clId="{7B96159B-FF7E-46B7-9352-BD29FD705E92}" dt="2024-03-10T12:07:07.268" v="3" actId="478"/>
          <ac:spMkLst>
            <pc:docMk/>
            <pc:sldMk cId="1879529569" sldId="287"/>
            <ac:spMk id="2" creationId="{0E7F10DF-68A2-BA32-7CD2-094C2AA4FD11}"/>
          </ac:spMkLst>
        </pc:spChg>
        <pc:spChg chg="mod">
          <ac:chgData name="Jefferson Passerini" userId="ec684a97d9b6a829" providerId="LiveId" clId="{7B96159B-FF7E-46B7-9352-BD29FD705E92}" dt="2024-03-10T12:14:44.031" v="265" actId="20577"/>
          <ac:spMkLst>
            <pc:docMk/>
            <pc:sldMk cId="1879529569" sldId="287"/>
            <ac:spMk id="3" creationId="{212081E4-07F6-C689-2ACC-B6CADD634983}"/>
          </ac:spMkLst>
        </pc:spChg>
        <pc:spChg chg="add mod">
          <ac:chgData name="Jefferson Passerini" userId="ec684a97d9b6a829" providerId="LiveId" clId="{7B96159B-FF7E-46B7-9352-BD29FD705E92}" dt="2024-03-10T12:07:00.848" v="2"/>
          <ac:spMkLst>
            <pc:docMk/>
            <pc:sldMk cId="1879529569" sldId="287"/>
            <ac:spMk id="4" creationId="{5EA05B02-D80D-3624-D3E0-6EB75542A97B}"/>
          </ac:spMkLst>
        </pc:spChg>
      </pc:sldChg>
      <pc:sldChg chg="addSp delSp modSp add mod">
        <pc:chgData name="Jefferson Passerini" userId="ec684a97d9b6a829" providerId="LiveId" clId="{7B96159B-FF7E-46B7-9352-BD29FD705E92}" dt="2024-03-10T12:28:09.428" v="384" actId="1076"/>
        <pc:sldMkLst>
          <pc:docMk/>
          <pc:sldMk cId="2070466441" sldId="288"/>
        </pc:sldMkLst>
        <pc:spChg chg="add del mod">
          <ac:chgData name="Jefferson Passerini" userId="ec684a97d9b6a829" providerId="LiveId" clId="{7B96159B-FF7E-46B7-9352-BD29FD705E92}" dt="2024-03-10T12:16:04.850" v="282" actId="478"/>
          <ac:spMkLst>
            <pc:docMk/>
            <pc:sldMk cId="2070466441" sldId="288"/>
            <ac:spMk id="2" creationId="{AC923A94-524B-07EF-37D2-EBB40BC65DDA}"/>
          </ac:spMkLst>
        </pc:spChg>
        <pc:spChg chg="mod">
          <ac:chgData name="Jefferson Passerini" userId="ec684a97d9b6a829" providerId="LiveId" clId="{7B96159B-FF7E-46B7-9352-BD29FD705E92}" dt="2024-03-10T12:28:09.428" v="384" actId="1076"/>
          <ac:spMkLst>
            <pc:docMk/>
            <pc:sldMk cId="2070466441" sldId="288"/>
            <ac:spMk id="3" creationId="{212081E4-07F6-C689-2ACC-B6CADD634983}"/>
          </ac:spMkLst>
        </pc:spChg>
        <pc:picChg chg="add mod">
          <ac:chgData name="Jefferson Passerini" userId="ec684a97d9b6a829" providerId="LiveId" clId="{7B96159B-FF7E-46B7-9352-BD29FD705E92}" dt="2024-03-10T12:22:47.208" v="360" actId="1076"/>
          <ac:picMkLst>
            <pc:docMk/>
            <pc:sldMk cId="2070466441" sldId="288"/>
            <ac:picMk id="6" creationId="{A6EB47F3-A14F-770A-6B3F-28ABE83442F8}"/>
          </ac:picMkLst>
        </pc:picChg>
      </pc:sldChg>
      <pc:sldChg chg="addSp delSp modSp add mod setBg">
        <pc:chgData name="Jefferson Passerini" userId="ec684a97d9b6a829" providerId="LiveId" clId="{7B96159B-FF7E-46B7-9352-BD29FD705E92}" dt="2024-03-10T12:27:02.112" v="382" actId="14100"/>
        <pc:sldMkLst>
          <pc:docMk/>
          <pc:sldMk cId="3987549188" sldId="289"/>
        </pc:sldMkLst>
        <pc:spChg chg="mod ord">
          <ac:chgData name="Jefferson Passerini" userId="ec684a97d9b6a829" providerId="LiveId" clId="{7B96159B-FF7E-46B7-9352-BD29FD705E92}" dt="2024-03-10T12:27:02.112" v="382" actId="14100"/>
          <ac:spMkLst>
            <pc:docMk/>
            <pc:sldMk cId="3987549188" sldId="289"/>
            <ac:spMk id="3" creationId="{212081E4-07F6-C689-2ACC-B6CADD634983}"/>
          </ac:spMkLst>
        </pc:spChg>
        <pc:spChg chg="mod">
          <ac:chgData name="Jefferson Passerini" userId="ec684a97d9b6a829" providerId="LiveId" clId="{7B96159B-FF7E-46B7-9352-BD29FD705E92}" dt="2024-03-10T12:26:51.700" v="378" actId="26606"/>
          <ac:spMkLst>
            <pc:docMk/>
            <pc:sldMk cId="3987549188" sldId="289"/>
            <ac:spMk id="4" creationId="{5EA05B02-D80D-3624-D3E0-6EB75542A97B}"/>
          </ac:spMkLst>
        </pc:spChg>
        <pc:spChg chg="add del">
          <ac:chgData name="Jefferson Passerini" userId="ec684a97d9b6a829" providerId="LiveId" clId="{7B96159B-FF7E-46B7-9352-BD29FD705E92}" dt="2024-03-10T12:26:51.700" v="378" actId="26606"/>
          <ac:spMkLst>
            <pc:docMk/>
            <pc:sldMk cId="3987549188" sldId="289"/>
            <ac:spMk id="9" creationId="{B6FACB3C-9069-4791-BC5C-0DB7CD19B853}"/>
          </ac:spMkLst>
        </pc:spChg>
        <pc:spChg chg="add del">
          <ac:chgData name="Jefferson Passerini" userId="ec684a97d9b6a829" providerId="LiveId" clId="{7B96159B-FF7E-46B7-9352-BD29FD705E92}" dt="2024-03-10T12:26:51.700" v="378" actId="26606"/>
          <ac:spMkLst>
            <pc:docMk/>
            <pc:sldMk cId="3987549188" sldId="289"/>
            <ac:spMk id="11" creationId="{71F2038E-D777-4B76-81DD-DD13EE91B9DD}"/>
          </ac:spMkLst>
        </pc:spChg>
        <pc:grpChg chg="add del">
          <ac:chgData name="Jefferson Passerini" userId="ec684a97d9b6a829" providerId="LiveId" clId="{7B96159B-FF7E-46B7-9352-BD29FD705E92}" dt="2024-03-10T12:26:51.700" v="378" actId="26606"/>
          <ac:grpSpMkLst>
            <pc:docMk/>
            <pc:sldMk cId="3987549188" sldId="289"/>
            <ac:grpSpMk id="13" creationId="{DD354807-230F-4402-B1B9-F733A8F1F190}"/>
          </ac:grpSpMkLst>
        </pc:grpChg>
        <pc:picChg chg="add mod">
          <ac:chgData name="Jefferson Passerini" userId="ec684a97d9b6a829" providerId="LiveId" clId="{7B96159B-FF7E-46B7-9352-BD29FD705E92}" dt="2024-03-10T12:26:59.824" v="381" actId="1076"/>
          <ac:picMkLst>
            <pc:docMk/>
            <pc:sldMk cId="3987549188" sldId="289"/>
            <ac:picMk id="2" creationId="{D66AB073-B646-67F7-0D68-0198703757D8}"/>
          </ac:picMkLst>
        </pc:picChg>
      </pc:sldChg>
      <pc:sldChg chg="modSp add mod">
        <pc:chgData name="Jefferson Passerini" userId="ec684a97d9b6a829" providerId="LiveId" clId="{7B96159B-FF7E-46B7-9352-BD29FD705E92}" dt="2024-03-10T12:36:17.790" v="432" actId="790"/>
        <pc:sldMkLst>
          <pc:docMk/>
          <pc:sldMk cId="2477435955" sldId="290"/>
        </pc:sldMkLst>
        <pc:spChg chg="mod">
          <ac:chgData name="Jefferson Passerini" userId="ec684a97d9b6a829" providerId="LiveId" clId="{7B96159B-FF7E-46B7-9352-BD29FD705E92}" dt="2024-03-10T12:36:17.790" v="432" actId="790"/>
          <ac:spMkLst>
            <pc:docMk/>
            <pc:sldMk cId="2477435955" sldId="290"/>
            <ac:spMk id="3" creationId="{212081E4-07F6-C689-2ACC-B6CADD634983}"/>
          </ac:spMkLst>
        </pc:spChg>
        <pc:picChg chg="mod">
          <ac:chgData name="Jefferson Passerini" userId="ec684a97d9b6a829" providerId="LiveId" clId="{7B96159B-FF7E-46B7-9352-BD29FD705E92}" dt="2024-03-10T12:32:51.801" v="430" actId="1076"/>
          <ac:picMkLst>
            <pc:docMk/>
            <pc:sldMk cId="2477435955" sldId="290"/>
            <ac:picMk id="2" creationId="{D66AB073-B646-67F7-0D68-0198703757D8}"/>
          </ac:picMkLst>
        </pc:picChg>
      </pc:sldChg>
      <pc:sldChg chg="modSp add mod">
        <pc:chgData name="Jefferson Passerini" userId="ec684a97d9b6a829" providerId="LiveId" clId="{7B96159B-FF7E-46B7-9352-BD29FD705E92}" dt="2024-03-10T12:39:20.490" v="465" actId="20577"/>
        <pc:sldMkLst>
          <pc:docMk/>
          <pc:sldMk cId="3794449016" sldId="291"/>
        </pc:sldMkLst>
        <pc:spChg chg="mod">
          <ac:chgData name="Jefferson Passerini" userId="ec684a97d9b6a829" providerId="LiveId" clId="{7B96159B-FF7E-46B7-9352-BD29FD705E92}" dt="2024-03-10T12:39:20.490" v="465" actId="20577"/>
          <ac:spMkLst>
            <pc:docMk/>
            <pc:sldMk cId="3794449016" sldId="291"/>
            <ac:spMk id="3" creationId="{212081E4-07F6-C689-2ACC-B6CADD634983}"/>
          </ac:spMkLst>
        </pc:spChg>
      </pc:sldChg>
      <pc:sldChg chg="modSp add mod">
        <pc:chgData name="Jefferson Passerini" userId="ec684a97d9b6a829" providerId="LiveId" clId="{7B96159B-FF7E-46B7-9352-BD29FD705E92}" dt="2024-03-10T12:42:29.597" v="488" actId="1076"/>
        <pc:sldMkLst>
          <pc:docMk/>
          <pc:sldMk cId="847967608" sldId="292"/>
        </pc:sldMkLst>
        <pc:spChg chg="mod">
          <ac:chgData name="Jefferson Passerini" userId="ec684a97d9b6a829" providerId="LiveId" clId="{7B96159B-FF7E-46B7-9352-BD29FD705E92}" dt="2024-03-10T12:42:29.597" v="488" actId="1076"/>
          <ac:spMkLst>
            <pc:docMk/>
            <pc:sldMk cId="847967608" sldId="292"/>
            <ac:spMk id="3" creationId="{212081E4-07F6-C689-2ACC-B6CADD634983}"/>
          </ac:spMkLst>
        </pc:spChg>
      </pc:sldChg>
      <pc:sldChg chg="addSp delSp modSp add mod">
        <pc:chgData name="Jefferson Passerini" userId="ec684a97d9b6a829" providerId="LiveId" clId="{7B96159B-FF7E-46B7-9352-BD29FD705E92}" dt="2024-03-10T18:42:11.323" v="555" actId="1076"/>
        <pc:sldMkLst>
          <pc:docMk/>
          <pc:sldMk cId="344186368" sldId="293"/>
        </pc:sldMkLst>
        <pc:spChg chg="mod">
          <ac:chgData name="Jefferson Passerini" userId="ec684a97d9b6a829" providerId="LiveId" clId="{7B96159B-FF7E-46B7-9352-BD29FD705E92}" dt="2024-03-10T18:41:04.458" v="524" actId="27636"/>
          <ac:spMkLst>
            <pc:docMk/>
            <pc:sldMk cId="344186368" sldId="293"/>
            <ac:spMk id="3" creationId="{212081E4-07F6-C689-2ACC-B6CADD634983}"/>
          </ac:spMkLst>
        </pc:spChg>
        <pc:spChg chg="add mod">
          <ac:chgData name="Jefferson Passerini" userId="ec684a97d9b6a829" providerId="LiveId" clId="{7B96159B-FF7E-46B7-9352-BD29FD705E92}" dt="2024-03-10T18:41:17.919" v="548" actId="27636"/>
          <ac:spMkLst>
            <pc:docMk/>
            <pc:sldMk cId="344186368" sldId="293"/>
            <ac:spMk id="5" creationId="{CECB6726-B9C3-6698-A5F2-83D4F71D0002}"/>
          </ac:spMkLst>
        </pc:spChg>
        <pc:picChg chg="del">
          <ac:chgData name="Jefferson Passerini" userId="ec684a97d9b6a829" providerId="LiveId" clId="{7B96159B-FF7E-46B7-9352-BD29FD705E92}" dt="2024-03-10T18:40:59.182" v="521" actId="478"/>
          <ac:picMkLst>
            <pc:docMk/>
            <pc:sldMk cId="344186368" sldId="293"/>
            <ac:picMk id="2" creationId="{D66AB073-B646-67F7-0D68-0198703757D8}"/>
          </ac:picMkLst>
        </pc:picChg>
        <pc:picChg chg="add mod">
          <ac:chgData name="Jefferson Passerini" userId="ec684a97d9b6a829" providerId="LiveId" clId="{7B96159B-FF7E-46B7-9352-BD29FD705E92}" dt="2024-03-10T18:41:42.901" v="551" actId="14100"/>
          <ac:picMkLst>
            <pc:docMk/>
            <pc:sldMk cId="344186368" sldId="293"/>
            <ac:picMk id="7" creationId="{76E63D3E-1DDC-82DB-96D5-9E9E8A22344E}"/>
          </ac:picMkLst>
        </pc:picChg>
        <pc:picChg chg="add mod">
          <ac:chgData name="Jefferson Passerini" userId="ec684a97d9b6a829" providerId="LiveId" clId="{7B96159B-FF7E-46B7-9352-BD29FD705E92}" dt="2024-03-10T18:42:11.323" v="555" actId="1076"/>
          <ac:picMkLst>
            <pc:docMk/>
            <pc:sldMk cId="344186368" sldId="293"/>
            <ac:picMk id="9" creationId="{06317B70-742B-B3FE-2CB5-54FE8890D88A}"/>
          </ac:picMkLst>
        </pc:picChg>
      </pc:sldChg>
      <pc:sldChg chg="addSp delSp modSp add mod">
        <pc:chgData name="Jefferson Passerini" userId="ec684a97d9b6a829" providerId="LiveId" clId="{7B96159B-FF7E-46B7-9352-BD29FD705E92}" dt="2024-03-10T19:16:25.113" v="1355" actId="20577"/>
        <pc:sldMkLst>
          <pc:docMk/>
          <pc:sldMk cId="2994317039" sldId="294"/>
        </pc:sldMkLst>
        <pc:spChg chg="mod">
          <ac:chgData name="Jefferson Passerini" userId="ec684a97d9b6a829" providerId="LiveId" clId="{7B96159B-FF7E-46B7-9352-BD29FD705E92}" dt="2024-03-10T18:43:22.934" v="611" actId="20577"/>
          <ac:spMkLst>
            <pc:docMk/>
            <pc:sldMk cId="2994317039" sldId="294"/>
            <ac:spMk id="3" creationId="{212081E4-07F6-C689-2ACC-B6CADD634983}"/>
          </ac:spMkLst>
        </pc:spChg>
        <pc:spChg chg="mod">
          <ac:chgData name="Jefferson Passerini" userId="ec684a97d9b6a829" providerId="LiveId" clId="{7B96159B-FF7E-46B7-9352-BD29FD705E92}" dt="2024-03-10T18:43:30.498" v="613" actId="27636"/>
          <ac:spMkLst>
            <pc:docMk/>
            <pc:sldMk cId="2994317039" sldId="294"/>
            <ac:spMk id="5" creationId="{CECB6726-B9C3-6698-A5F2-83D4F71D0002}"/>
          </ac:spMkLst>
        </pc:spChg>
        <pc:spChg chg="add mod">
          <ac:chgData name="Jefferson Passerini" userId="ec684a97d9b6a829" providerId="LiveId" clId="{7B96159B-FF7E-46B7-9352-BD29FD705E92}" dt="2024-03-10T19:16:25.113" v="1355" actId="20577"/>
          <ac:spMkLst>
            <pc:docMk/>
            <pc:sldMk cId="2994317039" sldId="294"/>
            <ac:spMk id="11" creationId="{93AF4BEB-675C-C3F9-DFB4-4076B781F630}"/>
          </ac:spMkLst>
        </pc:spChg>
        <pc:picChg chg="add mod">
          <ac:chgData name="Jefferson Passerini" userId="ec684a97d9b6a829" providerId="LiveId" clId="{7B96159B-FF7E-46B7-9352-BD29FD705E92}" dt="2024-03-10T18:44:06.931" v="618" actId="1076"/>
          <ac:picMkLst>
            <pc:docMk/>
            <pc:sldMk cId="2994317039" sldId="294"/>
            <ac:picMk id="6" creationId="{70B649ED-A648-697A-C76A-2F57FF07F758}"/>
          </ac:picMkLst>
        </pc:picChg>
        <pc:picChg chg="del">
          <ac:chgData name="Jefferson Passerini" userId="ec684a97d9b6a829" providerId="LiveId" clId="{7B96159B-FF7E-46B7-9352-BD29FD705E92}" dt="2024-03-10T18:42:57.648" v="557" actId="478"/>
          <ac:picMkLst>
            <pc:docMk/>
            <pc:sldMk cId="2994317039" sldId="294"/>
            <ac:picMk id="7" creationId="{76E63D3E-1DDC-82DB-96D5-9E9E8A22344E}"/>
          </ac:picMkLst>
        </pc:picChg>
        <pc:picChg chg="del">
          <ac:chgData name="Jefferson Passerini" userId="ec684a97d9b6a829" providerId="LiveId" clId="{7B96159B-FF7E-46B7-9352-BD29FD705E92}" dt="2024-03-10T18:42:58.439" v="558" actId="478"/>
          <ac:picMkLst>
            <pc:docMk/>
            <pc:sldMk cId="2994317039" sldId="294"/>
            <ac:picMk id="9" creationId="{06317B70-742B-B3FE-2CB5-54FE8890D88A}"/>
          </ac:picMkLst>
        </pc:picChg>
        <pc:picChg chg="add mod">
          <ac:chgData name="Jefferson Passerini" userId="ec684a97d9b6a829" providerId="LiveId" clId="{7B96159B-FF7E-46B7-9352-BD29FD705E92}" dt="2024-03-10T18:45:39.941" v="621" actId="14100"/>
          <ac:picMkLst>
            <pc:docMk/>
            <pc:sldMk cId="2994317039" sldId="294"/>
            <ac:picMk id="10" creationId="{28953680-F63C-00E9-55FD-E973429A6B21}"/>
          </ac:picMkLst>
        </pc:picChg>
      </pc:sldChg>
      <pc:sldChg chg="addSp delSp modSp add mod">
        <pc:chgData name="Jefferson Passerini" userId="ec684a97d9b6a829" providerId="LiveId" clId="{7B96159B-FF7E-46B7-9352-BD29FD705E92}" dt="2024-03-10T18:47:44.022" v="680" actId="1076"/>
        <pc:sldMkLst>
          <pc:docMk/>
          <pc:sldMk cId="867337325" sldId="295"/>
        </pc:sldMkLst>
        <pc:spChg chg="mod">
          <ac:chgData name="Jefferson Passerini" userId="ec684a97d9b6a829" providerId="LiveId" clId="{7B96159B-FF7E-46B7-9352-BD29FD705E92}" dt="2024-03-10T18:46:38.930" v="646" actId="20577"/>
          <ac:spMkLst>
            <pc:docMk/>
            <pc:sldMk cId="867337325" sldId="295"/>
            <ac:spMk id="3" creationId="{212081E4-07F6-C689-2ACC-B6CADD634983}"/>
          </ac:spMkLst>
        </pc:spChg>
        <pc:spChg chg="mod">
          <ac:chgData name="Jefferson Passerini" userId="ec684a97d9b6a829" providerId="LiveId" clId="{7B96159B-FF7E-46B7-9352-BD29FD705E92}" dt="2024-03-10T18:46:49.986" v="670" actId="20577"/>
          <ac:spMkLst>
            <pc:docMk/>
            <pc:sldMk cId="867337325" sldId="295"/>
            <ac:spMk id="5" creationId="{CECB6726-B9C3-6698-A5F2-83D4F71D0002}"/>
          </ac:spMkLst>
        </pc:spChg>
        <pc:picChg chg="del">
          <ac:chgData name="Jefferson Passerini" userId="ec684a97d9b6a829" providerId="LiveId" clId="{7B96159B-FF7E-46B7-9352-BD29FD705E92}" dt="2024-03-10T18:46:53.073" v="671" actId="478"/>
          <ac:picMkLst>
            <pc:docMk/>
            <pc:sldMk cId="867337325" sldId="295"/>
            <ac:picMk id="6" creationId="{70B649ED-A648-697A-C76A-2F57FF07F758}"/>
          </ac:picMkLst>
        </pc:picChg>
        <pc:picChg chg="add mod">
          <ac:chgData name="Jefferson Passerini" userId="ec684a97d9b6a829" providerId="LiveId" clId="{7B96159B-FF7E-46B7-9352-BD29FD705E92}" dt="2024-03-10T18:47:19.391" v="676" actId="1076"/>
          <ac:picMkLst>
            <pc:docMk/>
            <pc:sldMk cId="867337325" sldId="295"/>
            <ac:picMk id="7" creationId="{EC0A15F7-85C6-1DC4-284B-1873A9E66B43}"/>
          </ac:picMkLst>
        </pc:picChg>
        <pc:picChg chg="add mod">
          <ac:chgData name="Jefferson Passerini" userId="ec684a97d9b6a829" providerId="LiveId" clId="{7B96159B-FF7E-46B7-9352-BD29FD705E92}" dt="2024-03-10T18:47:44.022" v="680" actId="1076"/>
          <ac:picMkLst>
            <pc:docMk/>
            <pc:sldMk cId="867337325" sldId="295"/>
            <ac:picMk id="9" creationId="{4CCEFFAF-E67D-8FA9-85DA-D589C75F2651}"/>
          </ac:picMkLst>
        </pc:picChg>
        <pc:picChg chg="del">
          <ac:chgData name="Jefferson Passerini" userId="ec684a97d9b6a829" providerId="LiveId" clId="{7B96159B-FF7E-46B7-9352-BD29FD705E92}" dt="2024-03-10T18:46:53.880" v="672" actId="478"/>
          <ac:picMkLst>
            <pc:docMk/>
            <pc:sldMk cId="867337325" sldId="295"/>
            <ac:picMk id="10" creationId="{28953680-F63C-00E9-55FD-E973429A6B21}"/>
          </ac:picMkLst>
        </pc:picChg>
      </pc:sldChg>
      <pc:sldChg chg="addSp delSp modSp add mod">
        <pc:chgData name="Jefferson Passerini" userId="ec684a97d9b6a829" providerId="LiveId" clId="{7B96159B-FF7E-46B7-9352-BD29FD705E92}" dt="2024-03-10T18:50:31.615" v="779" actId="27636"/>
        <pc:sldMkLst>
          <pc:docMk/>
          <pc:sldMk cId="968053635" sldId="296"/>
        </pc:sldMkLst>
        <pc:spChg chg="mod">
          <ac:chgData name="Jefferson Passerini" userId="ec684a97d9b6a829" providerId="LiveId" clId="{7B96159B-FF7E-46B7-9352-BD29FD705E92}" dt="2024-03-10T18:50:23.539" v="775" actId="20577"/>
          <ac:spMkLst>
            <pc:docMk/>
            <pc:sldMk cId="968053635" sldId="296"/>
            <ac:spMk id="3" creationId="{212081E4-07F6-C689-2ACC-B6CADD634983}"/>
          </ac:spMkLst>
        </pc:spChg>
        <pc:spChg chg="mod">
          <ac:chgData name="Jefferson Passerini" userId="ec684a97d9b6a829" providerId="LiveId" clId="{7B96159B-FF7E-46B7-9352-BD29FD705E92}" dt="2024-03-10T18:50:31.615" v="779" actId="27636"/>
          <ac:spMkLst>
            <pc:docMk/>
            <pc:sldMk cId="968053635" sldId="296"/>
            <ac:spMk id="5" creationId="{CECB6726-B9C3-6698-A5F2-83D4F71D0002}"/>
          </ac:spMkLst>
        </pc:spChg>
        <pc:picChg chg="add mod ord">
          <ac:chgData name="Jefferson Passerini" userId="ec684a97d9b6a829" providerId="LiveId" clId="{7B96159B-FF7E-46B7-9352-BD29FD705E92}" dt="2024-03-10T18:49:56.750" v="700" actId="14100"/>
          <ac:picMkLst>
            <pc:docMk/>
            <pc:sldMk cId="968053635" sldId="296"/>
            <ac:picMk id="6" creationId="{B2578EEB-ACF8-0CA3-7D36-BDA9E753EB7A}"/>
          </ac:picMkLst>
        </pc:picChg>
        <pc:picChg chg="del">
          <ac:chgData name="Jefferson Passerini" userId="ec684a97d9b6a829" providerId="LiveId" clId="{7B96159B-FF7E-46B7-9352-BD29FD705E92}" dt="2024-03-10T18:48:32.939" v="682" actId="478"/>
          <ac:picMkLst>
            <pc:docMk/>
            <pc:sldMk cId="968053635" sldId="296"/>
            <ac:picMk id="7" creationId="{EC0A15F7-85C6-1DC4-284B-1873A9E66B43}"/>
          </ac:picMkLst>
        </pc:picChg>
        <pc:picChg chg="del">
          <ac:chgData name="Jefferson Passerini" userId="ec684a97d9b6a829" providerId="LiveId" clId="{7B96159B-FF7E-46B7-9352-BD29FD705E92}" dt="2024-03-10T18:48:33.739" v="683" actId="478"/>
          <ac:picMkLst>
            <pc:docMk/>
            <pc:sldMk cId="968053635" sldId="296"/>
            <ac:picMk id="9" creationId="{4CCEFFAF-E67D-8FA9-85DA-D589C75F2651}"/>
          </ac:picMkLst>
        </pc:picChg>
        <pc:picChg chg="add mod ord">
          <ac:chgData name="Jefferson Passerini" userId="ec684a97d9b6a829" providerId="LiveId" clId="{7B96159B-FF7E-46B7-9352-BD29FD705E92}" dt="2024-03-10T18:49:50.473" v="698" actId="167"/>
          <ac:picMkLst>
            <pc:docMk/>
            <pc:sldMk cId="968053635" sldId="296"/>
            <ac:picMk id="10" creationId="{E2286D2B-E180-DE21-6E04-56BE5E675189}"/>
          </ac:picMkLst>
        </pc:picChg>
      </pc:sldChg>
      <pc:sldChg chg="addSp delSp modSp add mod ord">
        <pc:chgData name="Jefferson Passerini" userId="ec684a97d9b6a829" providerId="LiveId" clId="{7B96159B-FF7E-46B7-9352-BD29FD705E92}" dt="2024-03-10T18:53:52.118" v="879" actId="1076"/>
        <pc:sldMkLst>
          <pc:docMk/>
          <pc:sldMk cId="2178763926" sldId="297"/>
        </pc:sldMkLst>
        <pc:spChg chg="mod">
          <ac:chgData name="Jefferson Passerini" userId="ec684a97d9b6a829" providerId="LiveId" clId="{7B96159B-FF7E-46B7-9352-BD29FD705E92}" dt="2024-03-10T18:52:55.442" v="875" actId="1076"/>
          <ac:spMkLst>
            <pc:docMk/>
            <pc:sldMk cId="2178763926" sldId="297"/>
            <ac:spMk id="3" creationId="{212081E4-07F6-C689-2ACC-B6CADD634983}"/>
          </ac:spMkLst>
        </pc:spChg>
        <pc:spChg chg="mod">
          <ac:chgData name="Jefferson Passerini" userId="ec684a97d9b6a829" providerId="LiveId" clId="{7B96159B-FF7E-46B7-9352-BD29FD705E92}" dt="2024-03-10T18:53:50.231" v="878" actId="1076"/>
          <ac:spMkLst>
            <pc:docMk/>
            <pc:sldMk cId="2178763926" sldId="297"/>
            <ac:spMk id="5" creationId="{CECB6726-B9C3-6698-A5F2-83D4F71D0002}"/>
          </ac:spMkLst>
        </pc:spChg>
        <pc:picChg chg="add mod">
          <ac:chgData name="Jefferson Passerini" userId="ec684a97d9b6a829" providerId="LiveId" clId="{7B96159B-FF7E-46B7-9352-BD29FD705E92}" dt="2024-03-10T18:53:52.118" v="879" actId="1076"/>
          <ac:picMkLst>
            <pc:docMk/>
            <pc:sldMk cId="2178763926" sldId="297"/>
            <ac:picMk id="6" creationId="{3FA6BFF2-0031-06FF-2823-A21FDEE0247E}"/>
          </ac:picMkLst>
        </pc:picChg>
        <pc:picChg chg="del">
          <ac:chgData name="Jefferson Passerini" userId="ec684a97d9b6a829" providerId="LiveId" clId="{7B96159B-FF7E-46B7-9352-BD29FD705E92}" dt="2024-03-10T18:51:46.518" v="812" actId="478"/>
          <ac:picMkLst>
            <pc:docMk/>
            <pc:sldMk cId="2178763926" sldId="297"/>
            <ac:picMk id="7" creationId="{EC0A15F7-85C6-1DC4-284B-1873A9E66B43}"/>
          </ac:picMkLst>
        </pc:picChg>
        <pc:picChg chg="del">
          <ac:chgData name="Jefferson Passerini" userId="ec684a97d9b6a829" providerId="LiveId" clId="{7B96159B-FF7E-46B7-9352-BD29FD705E92}" dt="2024-03-10T18:52:05.589" v="846" actId="478"/>
          <ac:picMkLst>
            <pc:docMk/>
            <pc:sldMk cId="2178763926" sldId="297"/>
            <ac:picMk id="9" creationId="{4CCEFFAF-E67D-8FA9-85DA-D589C75F2651}"/>
          </ac:picMkLst>
        </pc:picChg>
        <pc:picChg chg="add mod">
          <ac:chgData name="Jefferson Passerini" userId="ec684a97d9b6a829" providerId="LiveId" clId="{7B96159B-FF7E-46B7-9352-BD29FD705E92}" dt="2024-03-10T18:53:46.639" v="877" actId="1076"/>
          <ac:picMkLst>
            <pc:docMk/>
            <pc:sldMk cId="2178763926" sldId="297"/>
            <ac:picMk id="10" creationId="{5C345AE6-735C-790C-7079-34595D83E498}"/>
          </ac:picMkLst>
        </pc:picChg>
      </pc:sldChg>
      <pc:sldChg chg="addSp delSp modSp add mod ord setBg">
        <pc:chgData name="Jefferson Passerini" userId="ec684a97d9b6a829" providerId="LiveId" clId="{7B96159B-FF7E-46B7-9352-BD29FD705E92}" dt="2024-03-10T19:00:45.501" v="1013" actId="14100"/>
        <pc:sldMkLst>
          <pc:docMk/>
          <pc:sldMk cId="516213243" sldId="298"/>
        </pc:sldMkLst>
        <pc:spChg chg="mod ord">
          <ac:chgData name="Jefferson Passerini" userId="ec684a97d9b6a829" providerId="LiveId" clId="{7B96159B-FF7E-46B7-9352-BD29FD705E92}" dt="2024-03-10T18:59:57.409" v="1005" actId="26606"/>
          <ac:spMkLst>
            <pc:docMk/>
            <pc:sldMk cId="516213243" sldId="298"/>
            <ac:spMk id="3" creationId="{212081E4-07F6-C689-2ACC-B6CADD634983}"/>
          </ac:spMkLst>
        </pc:spChg>
        <pc:spChg chg="mod ord">
          <ac:chgData name="Jefferson Passerini" userId="ec684a97d9b6a829" providerId="LiveId" clId="{7B96159B-FF7E-46B7-9352-BD29FD705E92}" dt="2024-03-10T18:59:57.409" v="1005" actId="26606"/>
          <ac:spMkLst>
            <pc:docMk/>
            <pc:sldMk cId="516213243" sldId="298"/>
            <ac:spMk id="4" creationId="{5EA05B02-D80D-3624-D3E0-6EB75542A97B}"/>
          </ac:spMkLst>
        </pc:spChg>
        <pc:spChg chg="del">
          <ac:chgData name="Jefferson Passerini" userId="ec684a97d9b6a829" providerId="LiveId" clId="{7B96159B-FF7E-46B7-9352-BD29FD705E92}" dt="2024-03-10T18:54:36.572" v="883" actId="478"/>
          <ac:spMkLst>
            <pc:docMk/>
            <pc:sldMk cId="516213243" sldId="298"/>
            <ac:spMk id="5" creationId="{CECB6726-B9C3-6698-A5F2-83D4F71D0002}"/>
          </ac:spMkLst>
        </pc:spChg>
        <pc:spChg chg="add del">
          <ac:chgData name="Jefferson Passerini" userId="ec684a97d9b6a829" providerId="LiveId" clId="{7B96159B-FF7E-46B7-9352-BD29FD705E92}" dt="2024-03-10T18:59:57.409" v="1005" actId="26606"/>
          <ac:spMkLst>
            <pc:docMk/>
            <pc:sldMk cId="516213243" sldId="298"/>
            <ac:spMk id="15" creationId="{D1520B01-A2E4-41C2-8A8F-7683F250890E}"/>
          </ac:spMkLst>
        </pc:spChg>
        <pc:spChg chg="add del">
          <ac:chgData name="Jefferson Passerini" userId="ec684a97d9b6a829" providerId="LiveId" clId="{7B96159B-FF7E-46B7-9352-BD29FD705E92}" dt="2024-03-10T18:59:57.404" v="1004" actId="26606"/>
          <ac:spMkLst>
            <pc:docMk/>
            <pc:sldMk cId="516213243" sldId="298"/>
            <ac:spMk id="36" creationId="{1D50F262-343C-4101-AB3C-9DA1072F7305}"/>
          </ac:spMkLst>
        </pc:spChg>
        <pc:spChg chg="add del">
          <ac:chgData name="Jefferson Passerini" userId="ec684a97d9b6a829" providerId="LiveId" clId="{7B96159B-FF7E-46B7-9352-BD29FD705E92}" dt="2024-03-10T18:59:57.404" v="1004" actId="26606"/>
          <ac:spMkLst>
            <pc:docMk/>
            <pc:sldMk cId="516213243" sldId="298"/>
            <ac:spMk id="38" creationId="{6A0924B3-0260-445E-AFD7-9533C0D1B3C9}"/>
          </ac:spMkLst>
        </pc:spChg>
        <pc:spChg chg="add del">
          <ac:chgData name="Jefferson Passerini" userId="ec684a97d9b6a829" providerId="LiveId" clId="{7B96159B-FF7E-46B7-9352-BD29FD705E92}" dt="2024-03-10T18:59:57.404" v="1004" actId="26606"/>
          <ac:spMkLst>
            <pc:docMk/>
            <pc:sldMk cId="516213243" sldId="298"/>
            <ac:spMk id="40" creationId="{7C34E8CB-B972-4A94-8469-315C10C2AA93}"/>
          </ac:spMkLst>
        </pc:spChg>
        <pc:spChg chg="add del">
          <ac:chgData name="Jefferson Passerini" userId="ec684a97d9b6a829" providerId="LiveId" clId="{7B96159B-FF7E-46B7-9352-BD29FD705E92}" dt="2024-03-10T18:59:57.404" v="1004" actId="26606"/>
          <ac:spMkLst>
            <pc:docMk/>
            <pc:sldMk cId="516213243" sldId="298"/>
            <ac:spMk id="42" creationId="{114A821F-8663-46BA-8CC0-D4C44F639F3A}"/>
          </ac:spMkLst>
        </pc:spChg>
        <pc:spChg chg="add del">
          <ac:chgData name="Jefferson Passerini" userId="ec684a97d9b6a829" providerId="LiveId" clId="{7B96159B-FF7E-46B7-9352-BD29FD705E92}" dt="2024-03-10T18:59:57.404" v="1004" actId="26606"/>
          <ac:spMkLst>
            <pc:docMk/>
            <pc:sldMk cId="516213243" sldId="298"/>
            <ac:spMk id="44" creationId="{67EF550F-47CE-4FB2-9DAC-12AD835C833D}"/>
          </ac:spMkLst>
        </pc:spChg>
        <pc:spChg chg="add">
          <ac:chgData name="Jefferson Passerini" userId="ec684a97d9b6a829" providerId="LiveId" clId="{7B96159B-FF7E-46B7-9352-BD29FD705E92}" dt="2024-03-10T18:59:57.409" v="1005" actId="26606"/>
          <ac:spMkLst>
            <pc:docMk/>
            <pc:sldMk cId="516213243" sldId="298"/>
            <ac:spMk id="46" creationId="{5B9CE10B-7217-4727-A3A7-5DF664DEB4F7}"/>
          </ac:spMkLst>
        </pc:spChg>
        <pc:spChg chg="add">
          <ac:chgData name="Jefferson Passerini" userId="ec684a97d9b6a829" providerId="LiveId" clId="{7B96159B-FF7E-46B7-9352-BD29FD705E92}" dt="2024-03-10T18:59:57.409" v="1005" actId="26606"/>
          <ac:spMkLst>
            <pc:docMk/>
            <pc:sldMk cId="516213243" sldId="298"/>
            <ac:spMk id="49" creationId="{04357C93-F0CB-4A1C-8F77-4E9063789819}"/>
          </ac:spMkLst>
        </pc:spChg>
        <pc:grpChg chg="add del">
          <ac:chgData name="Jefferson Passerini" userId="ec684a97d9b6a829" providerId="LiveId" clId="{7B96159B-FF7E-46B7-9352-BD29FD705E92}" dt="2024-03-10T18:59:57.409" v="1005" actId="26606"/>
          <ac:grpSpMkLst>
            <pc:docMk/>
            <pc:sldMk cId="516213243" sldId="298"/>
            <ac:grpSpMk id="17" creationId="{1F634C0A-A487-42AF-8DFD-4DAD62FE92BF}"/>
          </ac:grpSpMkLst>
        </pc:grpChg>
        <pc:grpChg chg="add del">
          <ac:chgData name="Jefferson Passerini" userId="ec684a97d9b6a829" providerId="LiveId" clId="{7B96159B-FF7E-46B7-9352-BD29FD705E92}" dt="2024-03-10T18:59:57.409" v="1005" actId="26606"/>
          <ac:grpSpMkLst>
            <pc:docMk/>
            <pc:sldMk cId="516213243" sldId="298"/>
            <ac:grpSpMk id="21" creationId="{066EE5A2-0D35-4D6A-A5C7-1CA91F740684}"/>
          </ac:grpSpMkLst>
        </pc:grpChg>
        <pc:grpChg chg="add del">
          <ac:chgData name="Jefferson Passerini" userId="ec684a97d9b6a829" providerId="LiveId" clId="{7B96159B-FF7E-46B7-9352-BD29FD705E92}" dt="2024-03-10T18:59:57.409" v="1005" actId="26606"/>
          <ac:grpSpMkLst>
            <pc:docMk/>
            <pc:sldMk cId="516213243" sldId="298"/>
            <ac:grpSpMk id="25" creationId="{56AA1647-0DA6-4A17-B3E1-95D61BD54714}"/>
          </ac:grpSpMkLst>
        </pc:grpChg>
        <pc:grpChg chg="add del">
          <ac:chgData name="Jefferson Passerini" userId="ec684a97d9b6a829" providerId="LiveId" clId="{7B96159B-FF7E-46B7-9352-BD29FD705E92}" dt="2024-03-10T18:59:57.409" v="1005" actId="26606"/>
          <ac:grpSpMkLst>
            <pc:docMk/>
            <pc:sldMk cId="516213243" sldId="298"/>
            <ac:grpSpMk id="29" creationId="{08D20F07-CD49-4F17-BC00-9429DA80C502}"/>
          </ac:grpSpMkLst>
        </pc:grpChg>
        <pc:grpChg chg="add">
          <ac:chgData name="Jefferson Passerini" userId="ec684a97d9b6a829" providerId="LiveId" clId="{7B96159B-FF7E-46B7-9352-BD29FD705E92}" dt="2024-03-10T18:59:57.409" v="1005" actId="26606"/>
          <ac:grpSpMkLst>
            <pc:docMk/>
            <pc:sldMk cId="516213243" sldId="298"/>
            <ac:grpSpMk id="47" creationId="{3AF6A671-C637-4547-85F4-51B6D1881399}"/>
          </ac:grpSpMkLst>
        </pc:grpChg>
        <pc:picChg chg="add mod ord">
          <ac:chgData name="Jefferson Passerini" userId="ec684a97d9b6a829" providerId="LiveId" clId="{7B96159B-FF7E-46B7-9352-BD29FD705E92}" dt="2024-03-10T19:00:45.501" v="1013" actId="14100"/>
          <ac:picMkLst>
            <pc:docMk/>
            <pc:sldMk cId="516213243" sldId="298"/>
            <ac:picMk id="6" creationId="{823FB596-8BFE-3B8D-584B-1D516B12F687}"/>
          </ac:picMkLst>
        </pc:picChg>
        <pc:picChg chg="del">
          <ac:chgData name="Jefferson Passerini" userId="ec684a97d9b6a829" providerId="LiveId" clId="{7B96159B-FF7E-46B7-9352-BD29FD705E92}" dt="2024-03-10T18:54:37.403" v="884" actId="478"/>
          <ac:picMkLst>
            <pc:docMk/>
            <pc:sldMk cId="516213243" sldId="298"/>
            <ac:picMk id="7" creationId="{EC0A15F7-85C6-1DC4-284B-1873A9E66B43}"/>
          </ac:picMkLst>
        </pc:picChg>
        <pc:picChg chg="del">
          <ac:chgData name="Jefferson Passerini" userId="ec684a97d9b6a829" providerId="LiveId" clId="{7B96159B-FF7E-46B7-9352-BD29FD705E92}" dt="2024-03-10T18:54:38.003" v="885" actId="478"/>
          <ac:picMkLst>
            <pc:docMk/>
            <pc:sldMk cId="516213243" sldId="298"/>
            <ac:picMk id="9" creationId="{4CCEFFAF-E67D-8FA9-85DA-D589C75F2651}"/>
          </ac:picMkLst>
        </pc:picChg>
        <pc:picChg chg="add mod">
          <ac:chgData name="Jefferson Passerini" userId="ec684a97d9b6a829" providerId="LiveId" clId="{7B96159B-FF7E-46B7-9352-BD29FD705E92}" dt="2024-03-10T19:00:41.404" v="1011" actId="14100"/>
          <ac:picMkLst>
            <pc:docMk/>
            <pc:sldMk cId="516213243" sldId="298"/>
            <ac:picMk id="10" creationId="{291AFBBA-C26D-795C-B581-A9DC8F474F64}"/>
          </ac:picMkLst>
        </pc:picChg>
      </pc:sldChg>
      <pc:sldChg chg="addSp delSp modSp add mod">
        <pc:chgData name="Jefferson Passerini" userId="ec684a97d9b6a829" providerId="LiveId" clId="{7B96159B-FF7E-46B7-9352-BD29FD705E92}" dt="2024-03-10T19:02:11.335" v="1028" actId="1036"/>
        <pc:sldMkLst>
          <pc:docMk/>
          <pc:sldMk cId="366383653" sldId="299"/>
        </pc:sldMkLst>
        <pc:picChg chg="add mod">
          <ac:chgData name="Jefferson Passerini" userId="ec684a97d9b6a829" providerId="LiveId" clId="{7B96159B-FF7E-46B7-9352-BD29FD705E92}" dt="2024-03-10T19:01:16.570" v="1020" actId="14100"/>
          <ac:picMkLst>
            <pc:docMk/>
            <pc:sldMk cId="366383653" sldId="299"/>
            <ac:picMk id="5" creationId="{1100DFF0-D0BF-9725-D0B0-F58B77B1023D}"/>
          </ac:picMkLst>
        </pc:picChg>
        <pc:picChg chg="del">
          <ac:chgData name="Jefferson Passerini" userId="ec684a97d9b6a829" providerId="LiveId" clId="{7B96159B-FF7E-46B7-9352-BD29FD705E92}" dt="2024-03-10T19:00:52.659" v="1015" actId="478"/>
          <ac:picMkLst>
            <pc:docMk/>
            <pc:sldMk cId="366383653" sldId="299"/>
            <ac:picMk id="6" creationId="{823FB596-8BFE-3B8D-584B-1D516B12F687}"/>
          </ac:picMkLst>
        </pc:picChg>
        <pc:picChg chg="add mod">
          <ac:chgData name="Jefferson Passerini" userId="ec684a97d9b6a829" providerId="LiveId" clId="{7B96159B-FF7E-46B7-9352-BD29FD705E92}" dt="2024-03-10T19:02:11.335" v="1028" actId="1036"/>
          <ac:picMkLst>
            <pc:docMk/>
            <pc:sldMk cId="366383653" sldId="299"/>
            <ac:picMk id="8" creationId="{AE26787C-F7C0-46A3-6006-2E0305014004}"/>
          </ac:picMkLst>
        </pc:picChg>
        <pc:picChg chg="del">
          <ac:chgData name="Jefferson Passerini" userId="ec684a97d9b6a829" providerId="LiveId" clId="{7B96159B-FF7E-46B7-9352-BD29FD705E92}" dt="2024-03-10T19:00:52.132" v="1014" actId="478"/>
          <ac:picMkLst>
            <pc:docMk/>
            <pc:sldMk cId="366383653" sldId="299"/>
            <ac:picMk id="10" creationId="{291AFBBA-C26D-795C-B581-A9DC8F474F64}"/>
          </ac:picMkLst>
        </pc:picChg>
      </pc:sldChg>
      <pc:sldChg chg="addSp delSp modSp add mod">
        <pc:chgData name="Jefferson Passerini" userId="ec684a97d9b6a829" providerId="LiveId" clId="{7B96159B-FF7E-46B7-9352-BD29FD705E92}" dt="2024-03-10T19:05:32.842" v="1056" actId="14100"/>
        <pc:sldMkLst>
          <pc:docMk/>
          <pc:sldMk cId="898974622" sldId="300"/>
        </pc:sldMkLst>
        <pc:spChg chg="mod">
          <ac:chgData name="Jefferson Passerini" userId="ec684a97d9b6a829" providerId="LiveId" clId="{7B96159B-FF7E-46B7-9352-BD29FD705E92}" dt="2024-03-10T19:02:34.622" v="1045" actId="20577"/>
          <ac:spMkLst>
            <pc:docMk/>
            <pc:sldMk cId="898974622" sldId="300"/>
            <ac:spMk id="3" creationId="{212081E4-07F6-C689-2ACC-B6CADD634983}"/>
          </ac:spMkLst>
        </pc:spChg>
        <pc:picChg chg="del">
          <ac:chgData name="Jefferson Passerini" userId="ec684a97d9b6a829" providerId="LiveId" clId="{7B96159B-FF7E-46B7-9352-BD29FD705E92}" dt="2024-03-10T19:02:38.101" v="1046" actId="478"/>
          <ac:picMkLst>
            <pc:docMk/>
            <pc:sldMk cId="898974622" sldId="300"/>
            <ac:picMk id="5" creationId="{1100DFF0-D0BF-9725-D0B0-F58B77B1023D}"/>
          </ac:picMkLst>
        </pc:picChg>
        <pc:picChg chg="add mod">
          <ac:chgData name="Jefferson Passerini" userId="ec684a97d9b6a829" providerId="LiveId" clId="{7B96159B-FF7E-46B7-9352-BD29FD705E92}" dt="2024-03-10T19:05:32.842" v="1056" actId="14100"/>
          <ac:picMkLst>
            <pc:docMk/>
            <pc:sldMk cId="898974622" sldId="300"/>
            <ac:picMk id="6" creationId="{AF54487A-3142-7D10-7958-4F5CC70071D1}"/>
          </ac:picMkLst>
        </pc:picChg>
        <pc:picChg chg="del">
          <ac:chgData name="Jefferson Passerini" userId="ec684a97d9b6a829" providerId="LiveId" clId="{7B96159B-FF7E-46B7-9352-BD29FD705E92}" dt="2024-03-10T19:02:38.829" v="1047" actId="478"/>
          <ac:picMkLst>
            <pc:docMk/>
            <pc:sldMk cId="898974622" sldId="300"/>
            <ac:picMk id="8" creationId="{AE26787C-F7C0-46A3-6006-2E0305014004}"/>
          </ac:picMkLst>
        </pc:picChg>
        <pc:picChg chg="add mod">
          <ac:chgData name="Jefferson Passerini" userId="ec684a97d9b6a829" providerId="LiveId" clId="{7B96159B-FF7E-46B7-9352-BD29FD705E92}" dt="2024-03-10T19:05:27.570" v="1054" actId="1076"/>
          <ac:picMkLst>
            <pc:docMk/>
            <pc:sldMk cId="898974622" sldId="300"/>
            <ac:picMk id="9" creationId="{2E5877D9-B7B0-9DF6-C342-1B6B3D765DA9}"/>
          </ac:picMkLst>
        </pc:picChg>
      </pc:sldChg>
      <pc:sldChg chg="addSp delSp modSp add mod">
        <pc:chgData name="Jefferson Passerini" userId="ec684a97d9b6a829" providerId="LiveId" clId="{7B96159B-FF7E-46B7-9352-BD29FD705E92}" dt="2024-03-10T19:08:49.997" v="1073" actId="1038"/>
        <pc:sldMkLst>
          <pc:docMk/>
          <pc:sldMk cId="1111092627" sldId="301"/>
        </pc:sldMkLst>
        <pc:picChg chg="add mod">
          <ac:chgData name="Jefferson Passerini" userId="ec684a97d9b6a829" providerId="LiveId" clId="{7B96159B-FF7E-46B7-9352-BD29FD705E92}" dt="2024-03-10T19:08:49.997" v="1073" actId="1038"/>
          <ac:picMkLst>
            <pc:docMk/>
            <pc:sldMk cId="1111092627" sldId="301"/>
            <ac:picMk id="5" creationId="{7102B6DE-7EFA-1DC8-C81F-15CE19C6C2C9}"/>
          </ac:picMkLst>
        </pc:picChg>
        <pc:picChg chg="del">
          <ac:chgData name="Jefferson Passerini" userId="ec684a97d9b6a829" providerId="LiveId" clId="{7B96159B-FF7E-46B7-9352-BD29FD705E92}" dt="2024-03-10T19:07:45.642" v="1058" actId="478"/>
          <ac:picMkLst>
            <pc:docMk/>
            <pc:sldMk cId="1111092627" sldId="301"/>
            <ac:picMk id="6" creationId="{AF54487A-3142-7D10-7958-4F5CC70071D1}"/>
          </ac:picMkLst>
        </pc:picChg>
        <pc:picChg chg="add mod">
          <ac:chgData name="Jefferson Passerini" userId="ec684a97d9b6a829" providerId="LiveId" clId="{7B96159B-FF7E-46B7-9352-BD29FD705E92}" dt="2024-03-10T19:08:44.822" v="1070" actId="1036"/>
          <ac:picMkLst>
            <pc:docMk/>
            <pc:sldMk cId="1111092627" sldId="301"/>
            <ac:picMk id="8" creationId="{D8E41F3F-75C9-9375-6672-A54D6EE407EC}"/>
          </ac:picMkLst>
        </pc:picChg>
        <pc:picChg chg="del">
          <ac:chgData name="Jefferson Passerini" userId="ec684a97d9b6a829" providerId="LiveId" clId="{7B96159B-FF7E-46B7-9352-BD29FD705E92}" dt="2024-03-10T19:07:46.426" v="1059" actId="478"/>
          <ac:picMkLst>
            <pc:docMk/>
            <pc:sldMk cId="1111092627" sldId="301"/>
            <ac:picMk id="9" creationId="{2E5877D9-B7B0-9DF6-C342-1B6B3D765DA9}"/>
          </ac:picMkLst>
        </pc:picChg>
      </pc:sldChg>
      <pc:sldChg chg="addSp delSp modSp add del mod ord">
        <pc:chgData name="Jefferson Passerini" userId="ec684a97d9b6a829" providerId="LiveId" clId="{7B96159B-FF7E-46B7-9352-BD29FD705E92}" dt="2024-03-10T19:54:08.509" v="4343" actId="47"/>
        <pc:sldMkLst>
          <pc:docMk/>
          <pc:sldMk cId="2091588513" sldId="302"/>
        </pc:sldMkLst>
        <pc:spChg chg="mod">
          <ac:chgData name="Jefferson Passerini" userId="ec684a97d9b6a829" providerId="LiveId" clId="{7B96159B-FF7E-46B7-9352-BD29FD705E92}" dt="2024-03-10T19:11:50.410" v="1160" actId="1076"/>
          <ac:spMkLst>
            <pc:docMk/>
            <pc:sldMk cId="2091588513" sldId="302"/>
            <ac:spMk id="3" creationId="{212081E4-07F6-C689-2ACC-B6CADD634983}"/>
          </ac:spMkLst>
        </pc:spChg>
        <pc:spChg chg="del">
          <ac:chgData name="Jefferson Passerini" userId="ec684a97d9b6a829" providerId="LiveId" clId="{7B96159B-FF7E-46B7-9352-BD29FD705E92}" dt="2024-03-10T19:10:51.429" v="1079" actId="478"/>
          <ac:spMkLst>
            <pc:docMk/>
            <pc:sldMk cId="2091588513" sldId="302"/>
            <ac:spMk id="5" creationId="{CECB6726-B9C3-6698-A5F2-83D4F71D0002}"/>
          </ac:spMkLst>
        </pc:spChg>
        <pc:picChg chg="del">
          <ac:chgData name="Jefferson Passerini" userId="ec684a97d9b6a829" providerId="LiveId" clId="{7B96159B-FF7E-46B7-9352-BD29FD705E92}" dt="2024-03-10T19:10:49.613" v="1078" actId="478"/>
          <ac:picMkLst>
            <pc:docMk/>
            <pc:sldMk cId="2091588513" sldId="302"/>
            <ac:picMk id="6" creationId="{B2578EEB-ACF8-0CA3-7D36-BDA9E753EB7A}"/>
          </ac:picMkLst>
        </pc:picChg>
        <pc:picChg chg="add mod">
          <ac:chgData name="Jefferson Passerini" userId="ec684a97d9b6a829" providerId="LiveId" clId="{7B96159B-FF7E-46B7-9352-BD29FD705E92}" dt="2024-03-10T19:11:45.602" v="1157" actId="1076"/>
          <ac:picMkLst>
            <pc:docMk/>
            <pc:sldMk cId="2091588513" sldId="302"/>
            <ac:picMk id="7" creationId="{15CE907B-5BDA-9B9C-7EAF-66BE02DB19D3}"/>
          </ac:picMkLst>
        </pc:picChg>
        <pc:picChg chg="del">
          <ac:chgData name="Jefferson Passerini" userId="ec684a97d9b6a829" providerId="LiveId" clId="{7B96159B-FF7E-46B7-9352-BD29FD705E92}" dt="2024-03-10T19:10:48.678" v="1077" actId="478"/>
          <ac:picMkLst>
            <pc:docMk/>
            <pc:sldMk cId="2091588513" sldId="302"/>
            <ac:picMk id="10" creationId="{E2286D2B-E180-DE21-6E04-56BE5E675189}"/>
          </ac:picMkLst>
        </pc:picChg>
      </pc:sldChg>
      <pc:sldChg chg="addSp delSp modSp add mod">
        <pc:chgData name="Jefferson Passerini" userId="ec684a97d9b6a829" providerId="LiveId" clId="{7B96159B-FF7E-46B7-9352-BD29FD705E92}" dt="2024-03-10T19:13:13.268" v="1172" actId="1076"/>
        <pc:sldMkLst>
          <pc:docMk/>
          <pc:sldMk cId="3283323133" sldId="303"/>
        </pc:sldMkLst>
        <pc:spChg chg="mod">
          <ac:chgData name="Jefferson Passerini" userId="ec684a97d9b6a829" providerId="LiveId" clId="{7B96159B-FF7E-46B7-9352-BD29FD705E92}" dt="2024-03-10T19:12:00.002" v="1167" actId="20577"/>
          <ac:spMkLst>
            <pc:docMk/>
            <pc:sldMk cId="3283323133" sldId="303"/>
            <ac:spMk id="3" creationId="{212081E4-07F6-C689-2ACC-B6CADD634983}"/>
          </ac:spMkLst>
        </pc:spChg>
        <pc:picChg chg="add mod">
          <ac:chgData name="Jefferson Passerini" userId="ec684a97d9b6a829" providerId="LiveId" clId="{7B96159B-FF7E-46B7-9352-BD29FD705E92}" dt="2024-03-10T19:13:13.268" v="1172" actId="1076"/>
          <ac:picMkLst>
            <pc:docMk/>
            <pc:sldMk cId="3283323133" sldId="303"/>
            <ac:picMk id="5" creationId="{3B725020-F619-CCF9-0452-618A9C3D79EB}"/>
          </ac:picMkLst>
        </pc:picChg>
        <pc:picChg chg="del">
          <ac:chgData name="Jefferson Passerini" userId="ec684a97d9b6a829" providerId="LiveId" clId="{7B96159B-FF7E-46B7-9352-BD29FD705E92}" dt="2024-03-10T19:12:02.689" v="1168" actId="478"/>
          <ac:picMkLst>
            <pc:docMk/>
            <pc:sldMk cId="3283323133" sldId="303"/>
            <ac:picMk id="7" creationId="{15CE907B-5BDA-9B9C-7EAF-66BE02DB19D3}"/>
          </ac:picMkLst>
        </pc:picChg>
      </pc:sldChg>
      <pc:sldChg chg="addSp delSp modSp add mod">
        <pc:chgData name="Jefferson Passerini" userId="ec684a97d9b6a829" providerId="LiveId" clId="{7B96159B-FF7E-46B7-9352-BD29FD705E92}" dt="2024-03-10T19:14:20.433" v="1194" actId="1076"/>
        <pc:sldMkLst>
          <pc:docMk/>
          <pc:sldMk cId="402693575" sldId="304"/>
        </pc:sldMkLst>
        <pc:spChg chg="mod">
          <ac:chgData name="Jefferson Passerini" userId="ec684a97d9b6a829" providerId="LiveId" clId="{7B96159B-FF7E-46B7-9352-BD29FD705E92}" dt="2024-03-10T19:13:29.564" v="1188" actId="121"/>
          <ac:spMkLst>
            <pc:docMk/>
            <pc:sldMk cId="402693575" sldId="304"/>
            <ac:spMk id="3" creationId="{212081E4-07F6-C689-2ACC-B6CADD634983}"/>
          </ac:spMkLst>
        </pc:spChg>
        <pc:picChg chg="del">
          <ac:chgData name="Jefferson Passerini" userId="ec684a97d9b6a829" providerId="LiveId" clId="{7B96159B-FF7E-46B7-9352-BD29FD705E92}" dt="2024-03-10T19:13:32.251" v="1189" actId="478"/>
          <ac:picMkLst>
            <pc:docMk/>
            <pc:sldMk cId="402693575" sldId="304"/>
            <ac:picMk id="5" creationId="{3B725020-F619-CCF9-0452-618A9C3D79EB}"/>
          </ac:picMkLst>
        </pc:picChg>
        <pc:picChg chg="add mod">
          <ac:chgData name="Jefferson Passerini" userId="ec684a97d9b6a829" providerId="LiveId" clId="{7B96159B-FF7E-46B7-9352-BD29FD705E92}" dt="2024-03-10T19:14:02.649" v="1192" actId="1076"/>
          <ac:picMkLst>
            <pc:docMk/>
            <pc:sldMk cId="402693575" sldId="304"/>
            <ac:picMk id="6" creationId="{D726F332-93C1-067C-2C70-0E292459288A}"/>
          </ac:picMkLst>
        </pc:picChg>
        <pc:picChg chg="add mod">
          <ac:chgData name="Jefferson Passerini" userId="ec684a97d9b6a829" providerId="LiveId" clId="{7B96159B-FF7E-46B7-9352-BD29FD705E92}" dt="2024-03-10T19:14:20.433" v="1194" actId="1076"/>
          <ac:picMkLst>
            <pc:docMk/>
            <pc:sldMk cId="402693575" sldId="304"/>
            <ac:picMk id="8" creationId="{94A63F2A-6C62-6CE0-4DB6-89D6EA78772F}"/>
          </ac:picMkLst>
        </pc:picChg>
      </pc:sldChg>
      <pc:sldChg chg="delSp modSp add mod ord">
        <pc:chgData name="Jefferson Passerini" userId="ec684a97d9b6a829" providerId="LiveId" clId="{7B96159B-FF7E-46B7-9352-BD29FD705E92}" dt="2024-03-10T19:28:23.348" v="1450" actId="20577"/>
        <pc:sldMkLst>
          <pc:docMk/>
          <pc:sldMk cId="2786334831" sldId="305"/>
        </pc:sldMkLst>
        <pc:spChg chg="mod">
          <ac:chgData name="Jefferson Passerini" userId="ec684a97d9b6a829" providerId="LiveId" clId="{7B96159B-FF7E-46B7-9352-BD29FD705E92}" dt="2024-03-10T19:28:23.348" v="1450" actId="20577"/>
          <ac:spMkLst>
            <pc:docMk/>
            <pc:sldMk cId="2786334831" sldId="305"/>
            <ac:spMk id="3" creationId="{212081E4-07F6-C689-2ACC-B6CADD634983}"/>
          </ac:spMkLst>
        </pc:spChg>
        <pc:picChg chg="del">
          <ac:chgData name="Jefferson Passerini" userId="ec684a97d9b6a829" providerId="LiveId" clId="{7B96159B-FF7E-46B7-9352-BD29FD705E92}" dt="2024-03-10T19:27:32.358" v="1366" actId="478"/>
          <ac:picMkLst>
            <pc:docMk/>
            <pc:sldMk cId="2786334831" sldId="305"/>
            <ac:picMk id="2" creationId="{D66AB073-B646-67F7-0D68-0198703757D8}"/>
          </ac:picMkLst>
        </pc:picChg>
      </pc:sldChg>
      <pc:sldChg chg="modSp add mod ord">
        <pc:chgData name="Jefferson Passerini" userId="ec684a97d9b6a829" providerId="LiveId" clId="{7B96159B-FF7E-46B7-9352-BD29FD705E92}" dt="2024-03-10T19:29:35.999" v="1675" actId="20577"/>
        <pc:sldMkLst>
          <pc:docMk/>
          <pc:sldMk cId="1859725869" sldId="306"/>
        </pc:sldMkLst>
        <pc:spChg chg="mod">
          <ac:chgData name="Jefferson Passerini" userId="ec684a97d9b6a829" providerId="LiveId" clId="{7B96159B-FF7E-46B7-9352-BD29FD705E92}" dt="2024-03-10T19:29:35.999" v="1675" actId="20577"/>
          <ac:spMkLst>
            <pc:docMk/>
            <pc:sldMk cId="1859725869" sldId="306"/>
            <ac:spMk id="3" creationId="{212081E4-07F6-C689-2ACC-B6CADD634983}"/>
          </ac:spMkLst>
        </pc:spChg>
      </pc:sldChg>
      <pc:sldChg chg="modSp add mod ord">
        <pc:chgData name="Jefferson Passerini" userId="ec684a97d9b6a829" providerId="LiveId" clId="{7B96159B-FF7E-46B7-9352-BD29FD705E92}" dt="2024-03-10T19:41:15.733" v="2811" actId="113"/>
        <pc:sldMkLst>
          <pc:docMk/>
          <pc:sldMk cId="3695287151" sldId="307"/>
        </pc:sldMkLst>
        <pc:spChg chg="mod">
          <ac:chgData name="Jefferson Passerini" userId="ec684a97d9b6a829" providerId="LiveId" clId="{7B96159B-FF7E-46B7-9352-BD29FD705E92}" dt="2024-03-10T19:41:15.733" v="2811" actId="113"/>
          <ac:spMkLst>
            <pc:docMk/>
            <pc:sldMk cId="3695287151" sldId="307"/>
            <ac:spMk id="3" creationId="{212081E4-07F6-C689-2ACC-B6CADD634983}"/>
          </ac:spMkLst>
        </pc:spChg>
      </pc:sldChg>
      <pc:sldChg chg="modSp add mod">
        <pc:chgData name="Jefferson Passerini" userId="ec684a97d9b6a829" providerId="LiveId" clId="{7B96159B-FF7E-46B7-9352-BD29FD705E92}" dt="2024-03-10T19:44:12.943" v="3288" actId="20577"/>
        <pc:sldMkLst>
          <pc:docMk/>
          <pc:sldMk cId="1470018205" sldId="308"/>
        </pc:sldMkLst>
        <pc:spChg chg="mod">
          <ac:chgData name="Jefferson Passerini" userId="ec684a97d9b6a829" providerId="LiveId" clId="{7B96159B-FF7E-46B7-9352-BD29FD705E92}" dt="2024-03-10T19:44:12.943" v="3288" actId="20577"/>
          <ac:spMkLst>
            <pc:docMk/>
            <pc:sldMk cId="1470018205" sldId="308"/>
            <ac:spMk id="3" creationId="{212081E4-07F6-C689-2ACC-B6CADD634983}"/>
          </ac:spMkLst>
        </pc:spChg>
      </pc:sldChg>
      <pc:sldChg chg="addSp modSp add mod">
        <pc:chgData name="Jefferson Passerini" userId="ec684a97d9b6a829" providerId="LiveId" clId="{7B96159B-FF7E-46B7-9352-BD29FD705E92}" dt="2024-03-10T19:52:07.389" v="4320" actId="12"/>
        <pc:sldMkLst>
          <pc:docMk/>
          <pc:sldMk cId="3246626663" sldId="309"/>
        </pc:sldMkLst>
        <pc:spChg chg="mod">
          <ac:chgData name="Jefferson Passerini" userId="ec684a97d9b6a829" providerId="LiveId" clId="{7B96159B-FF7E-46B7-9352-BD29FD705E92}" dt="2024-03-10T19:52:07.389" v="4320" actId="12"/>
          <ac:spMkLst>
            <pc:docMk/>
            <pc:sldMk cId="3246626663" sldId="309"/>
            <ac:spMk id="3" creationId="{212081E4-07F6-C689-2ACC-B6CADD634983}"/>
          </ac:spMkLst>
        </pc:spChg>
        <pc:picChg chg="add mod">
          <ac:chgData name="Jefferson Passerini" userId="ec684a97d9b6a829" providerId="LiveId" clId="{7B96159B-FF7E-46B7-9352-BD29FD705E92}" dt="2024-03-10T19:49:01.709" v="3934" actId="14100"/>
          <ac:picMkLst>
            <pc:docMk/>
            <pc:sldMk cId="3246626663" sldId="309"/>
            <ac:picMk id="5" creationId="{51EFA532-0F8C-75F3-59C4-B2FB574D599F}"/>
          </ac:picMkLst>
        </pc:picChg>
      </pc:sldChg>
      <pc:sldChg chg="modSp add mod">
        <pc:chgData name="Jefferson Passerini" userId="ec684a97d9b6a829" providerId="LiveId" clId="{7B96159B-FF7E-46B7-9352-BD29FD705E92}" dt="2024-03-10T19:51:41.668" v="4319" actId="12"/>
        <pc:sldMkLst>
          <pc:docMk/>
          <pc:sldMk cId="791779711" sldId="310"/>
        </pc:sldMkLst>
        <pc:spChg chg="mod">
          <ac:chgData name="Jefferson Passerini" userId="ec684a97d9b6a829" providerId="LiveId" clId="{7B96159B-FF7E-46B7-9352-BD29FD705E92}" dt="2024-03-10T19:51:41.668" v="4319" actId="12"/>
          <ac:spMkLst>
            <pc:docMk/>
            <pc:sldMk cId="791779711" sldId="310"/>
            <ac:spMk id="3" creationId="{212081E4-07F6-C689-2ACC-B6CADD634983}"/>
          </ac:spMkLst>
        </pc:spChg>
      </pc:sldChg>
      <pc:sldChg chg="delSp modSp add mod">
        <pc:chgData name="Jefferson Passerini" userId="ec684a97d9b6a829" providerId="LiveId" clId="{7B96159B-FF7E-46B7-9352-BD29FD705E92}" dt="2024-03-10T19:55:42.772" v="4432" actId="20577"/>
        <pc:sldMkLst>
          <pc:docMk/>
          <pc:sldMk cId="3949090712" sldId="311"/>
        </pc:sldMkLst>
        <pc:spChg chg="mod">
          <ac:chgData name="Jefferson Passerini" userId="ec684a97d9b6a829" providerId="LiveId" clId="{7B96159B-FF7E-46B7-9352-BD29FD705E92}" dt="2024-03-10T19:55:42.772" v="4432" actId="20577"/>
          <ac:spMkLst>
            <pc:docMk/>
            <pc:sldMk cId="3949090712" sldId="311"/>
            <ac:spMk id="3" creationId="{212081E4-07F6-C689-2ACC-B6CADD634983}"/>
          </ac:spMkLst>
        </pc:spChg>
        <pc:picChg chg="del">
          <ac:chgData name="Jefferson Passerini" userId="ec684a97d9b6a829" providerId="LiveId" clId="{7B96159B-FF7E-46B7-9352-BD29FD705E92}" dt="2024-03-10T19:54:13.897" v="4345" actId="478"/>
          <ac:picMkLst>
            <pc:docMk/>
            <pc:sldMk cId="3949090712" sldId="311"/>
            <ac:picMk id="5" creationId="{51EFA532-0F8C-75F3-59C4-B2FB574D599F}"/>
          </ac:picMkLst>
        </pc:picChg>
      </pc:sldChg>
      <pc:sldChg chg="modSp add mod">
        <pc:chgData name="Jefferson Passerini" userId="ec684a97d9b6a829" providerId="LiveId" clId="{7B96159B-FF7E-46B7-9352-BD29FD705E92}" dt="2024-03-10T19:56:43.432" v="4468" actId="20577"/>
        <pc:sldMkLst>
          <pc:docMk/>
          <pc:sldMk cId="4128566919" sldId="312"/>
        </pc:sldMkLst>
        <pc:spChg chg="mod">
          <ac:chgData name="Jefferson Passerini" userId="ec684a97d9b6a829" providerId="LiveId" clId="{7B96159B-FF7E-46B7-9352-BD29FD705E92}" dt="2024-03-10T19:56:43.432" v="4468" actId="20577"/>
          <ac:spMkLst>
            <pc:docMk/>
            <pc:sldMk cId="4128566919" sldId="312"/>
            <ac:spMk id="3" creationId="{212081E4-07F6-C689-2ACC-B6CADD634983}"/>
          </ac:spMkLst>
        </pc:spChg>
      </pc:sldChg>
      <pc:sldChg chg="modSp add mod">
        <pc:chgData name="Jefferson Passerini" userId="ec684a97d9b6a829" providerId="LiveId" clId="{7B96159B-FF7E-46B7-9352-BD29FD705E92}" dt="2024-03-10T19:57:17.302" v="4522" actId="20577"/>
        <pc:sldMkLst>
          <pc:docMk/>
          <pc:sldMk cId="667721322" sldId="313"/>
        </pc:sldMkLst>
        <pc:spChg chg="mod">
          <ac:chgData name="Jefferson Passerini" userId="ec684a97d9b6a829" providerId="LiveId" clId="{7B96159B-FF7E-46B7-9352-BD29FD705E92}" dt="2024-03-10T19:57:17.302" v="4522" actId="20577"/>
          <ac:spMkLst>
            <pc:docMk/>
            <pc:sldMk cId="667721322" sldId="313"/>
            <ac:spMk id="3" creationId="{212081E4-07F6-C689-2ACC-B6CADD634983}"/>
          </ac:spMkLst>
        </pc:spChg>
      </pc:sldChg>
      <pc:sldChg chg="addSp delSp modSp add mod">
        <pc:chgData name="Jefferson Passerini" userId="ec684a97d9b6a829" providerId="LiveId" clId="{7B96159B-FF7E-46B7-9352-BD29FD705E92}" dt="2024-03-10T19:59:20.501" v="4532" actId="1076"/>
        <pc:sldMkLst>
          <pc:docMk/>
          <pc:sldMk cId="2004301128" sldId="314"/>
        </pc:sldMkLst>
        <pc:spChg chg="del">
          <ac:chgData name="Jefferson Passerini" userId="ec684a97d9b6a829" providerId="LiveId" clId="{7B96159B-FF7E-46B7-9352-BD29FD705E92}" dt="2024-03-10T19:58:57.144" v="4524" actId="478"/>
          <ac:spMkLst>
            <pc:docMk/>
            <pc:sldMk cId="2004301128" sldId="314"/>
            <ac:spMk id="3" creationId="{212081E4-07F6-C689-2ACC-B6CADD634983}"/>
          </ac:spMkLst>
        </pc:spChg>
        <pc:spChg chg="add del mod">
          <ac:chgData name="Jefferson Passerini" userId="ec684a97d9b6a829" providerId="LiveId" clId="{7B96159B-FF7E-46B7-9352-BD29FD705E92}" dt="2024-03-10T19:58:58.910" v="4525" actId="478"/>
          <ac:spMkLst>
            <pc:docMk/>
            <pc:sldMk cId="2004301128" sldId="314"/>
            <ac:spMk id="5" creationId="{616734EE-9D52-10FA-8A83-C9133B798C8A}"/>
          </ac:spMkLst>
        </pc:spChg>
        <pc:picChg chg="add mod">
          <ac:chgData name="Jefferson Passerini" userId="ec684a97d9b6a829" providerId="LiveId" clId="{7B96159B-FF7E-46B7-9352-BD29FD705E92}" dt="2024-03-10T19:59:20.501" v="4532" actId="1076"/>
          <ac:picMkLst>
            <pc:docMk/>
            <pc:sldMk cId="2004301128" sldId="314"/>
            <ac:picMk id="7" creationId="{8537FBBC-1FA8-7885-B303-29FBF0AD3D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7D10D-9CA6-4FA8-A263-D26487DC324C}" type="datetimeFigureOut">
              <a:rPr lang="pt-BR" smtClean="0"/>
              <a:t>09/04/2024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562A9-765E-484A-AB7E-EAEC19346E61}" type="slidenum">
              <a:rPr lang="pt-BR" smtClean="0"/>
              <a:t>‹nº›</a:t>
            </a:fld>
            <a:endParaRPr lang="pt-BR"/>
          </a:p>
        </p:txBody>
      </p:sp>
    </p:spTree>
    <p:extLst>
      <p:ext uri="{BB962C8B-B14F-4D97-AF65-F5344CB8AC3E}">
        <p14:creationId xmlns:p14="http://schemas.microsoft.com/office/powerpoint/2010/main" val="102302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2576588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383675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1089772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302723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76969C88-B244-455D-A017-012B25B1ACDD}"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385713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254861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423576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19362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217101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6969C88-B244-455D-A017-012B25B1ACDD}"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338775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6969C88-B244-455D-A017-012B25B1ACDD}"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‹nº›</a:t>
            </a:fld>
            <a:endParaRPr lang="en-US"/>
          </a:p>
        </p:txBody>
      </p:sp>
    </p:spTree>
    <p:extLst>
      <p:ext uri="{BB962C8B-B14F-4D97-AF65-F5344CB8AC3E}">
        <p14:creationId xmlns:p14="http://schemas.microsoft.com/office/powerpoint/2010/main" val="3967188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69C88-B244-455D-A017-012B25B1ACDD}" type="datetimeFigureOut">
              <a:rPr lang="en-US" smtClean="0"/>
              <a:pPr/>
              <a:t>4/9/2024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E569E-9B7C-4CB9-AB80-C0841F922CFF}" type="slidenum">
              <a:rPr lang="en-US" smtClean="0"/>
              <a:pPr/>
              <a:t>‹nº›</a:t>
            </a:fld>
            <a:endParaRPr lang="en-US"/>
          </a:p>
        </p:txBody>
      </p:sp>
    </p:spTree>
    <p:extLst>
      <p:ext uri="{BB962C8B-B14F-4D97-AF65-F5344CB8AC3E}">
        <p14:creationId xmlns:p14="http://schemas.microsoft.com/office/powerpoint/2010/main" val="9145790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computador com imagem de jogo de vídeo game&#10;&#10;Descrição gerada automaticamente com confiança média">
            <a:extLst>
              <a:ext uri="{FF2B5EF4-FFF2-40B4-BE49-F238E27FC236}">
                <a16:creationId xmlns:a16="http://schemas.microsoft.com/office/drawing/2014/main" id="{69DA8472-7E3F-2254-D8D7-742CBD470254}"/>
              </a:ext>
            </a:extLst>
          </p:cNvPr>
          <p:cNvPicPr>
            <a:picLocks noChangeAspect="1"/>
          </p:cNvPicPr>
          <p:nvPr/>
        </p:nvPicPr>
        <p:blipFill rotWithShape="1">
          <a:blip r:embed="rId2">
            <a:extLst>
              <a:ext uri="{28A0092B-C50C-407E-A947-70E740481C1C}">
                <a14:useLocalDpi xmlns:a14="http://schemas.microsoft.com/office/drawing/2010/main" val="0"/>
              </a:ext>
            </a:extLst>
          </a:blip>
          <a:srcRect l="7712" r="26502" b="9090"/>
          <a:stretch/>
        </p:blipFill>
        <p:spPr>
          <a:xfrm>
            <a:off x="3523488" y="10"/>
            <a:ext cx="8668512" cy="6857990"/>
          </a:xfrm>
          <a:prstGeom prst="rect">
            <a:avLst/>
          </a:prstGeom>
        </p:spPr>
      </p:pic>
      <p:sp>
        <p:nvSpPr>
          <p:cNvPr id="106" name="Rectangle 10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E243026-E16F-9CDD-AE56-CF691B008A41}"/>
              </a:ext>
            </a:extLst>
          </p:cNvPr>
          <p:cNvSpPr>
            <a:spLocks noGrp="1"/>
          </p:cNvSpPr>
          <p:nvPr>
            <p:ph type="ctrTitle"/>
          </p:nvPr>
        </p:nvSpPr>
        <p:spPr>
          <a:xfrm>
            <a:off x="477981" y="1122363"/>
            <a:ext cx="4023360" cy="3204134"/>
          </a:xfrm>
        </p:spPr>
        <p:txBody>
          <a:bodyPr anchor="b">
            <a:normAutofit/>
          </a:bodyPr>
          <a:lstStyle/>
          <a:p>
            <a:pPr algn="l"/>
            <a:r>
              <a:rPr lang="en-US" sz="4800" b="1" dirty="0">
                <a:effectLst>
                  <a:outerShdw blurRad="38100" dist="38100" dir="2700000" algn="tl">
                    <a:srgbClr val="000000">
                      <a:alpha val="43137"/>
                    </a:srgbClr>
                  </a:outerShdw>
                </a:effectLst>
              </a:rPr>
              <a:t>Adapter</a:t>
            </a:r>
          </a:p>
        </p:txBody>
      </p:sp>
      <p:sp>
        <p:nvSpPr>
          <p:cNvPr id="3" name="Subtítulo 2">
            <a:extLst>
              <a:ext uri="{FF2B5EF4-FFF2-40B4-BE49-F238E27FC236}">
                <a16:creationId xmlns:a16="http://schemas.microsoft.com/office/drawing/2014/main" id="{A782A01C-CDB4-BEF0-9F78-DD3F68C87023}"/>
              </a:ext>
            </a:extLst>
          </p:cNvPr>
          <p:cNvSpPr>
            <a:spLocks noGrp="1"/>
          </p:cNvSpPr>
          <p:nvPr>
            <p:ph type="subTitle" idx="1"/>
          </p:nvPr>
        </p:nvSpPr>
        <p:spPr>
          <a:xfrm>
            <a:off x="477980" y="4872922"/>
            <a:ext cx="4023359" cy="1208141"/>
          </a:xfrm>
        </p:spPr>
        <p:txBody>
          <a:bodyPr>
            <a:normAutofit/>
          </a:bodyPr>
          <a:lstStyle/>
          <a:p>
            <a:pPr algn="l"/>
            <a:r>
              <a:rPr lang="pt-BR" sz="1900" dirty="0"/>
              <a:t>Padrões de Projeto Estrutural I</a:t>
            </a:r>
          </a:p>
          <a:p>
            <a:pPr algn="l"/>
            <a:endParaRPr lang="pt-BR" sz="1900" dirty="0"/>
          </a:p>
          <a:p>
            <a:pPr algn="l"/>
            <a:r>
              <a:rPr lang="pt-BR" sz="1900" dirty="0"/>
              <a:t>Prof. Me Jefferson Passerini</a:t>
            </a:r>
          </a:p>
        </p:txBody>
      </p:sp>
      <p:sp>
        <p:nvSpPr>
          <p:cNvPr id="108" name="Rectangle 1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Rectangle 1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0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24620" y="809469"/>
            <a:ext cx="5963862" cy="5805785"/>
          </a:xfrm>
        </p:spPr>
        <p:txBody>
          <a:bodyPr>
            <a:normAutofit fontScale="92500" lnSpcReduction="10000"/>
          </a:bodyPr>
          <a:lstStyle/>
          <a:p>
            <a:pPr marL="0" indent="0" algn="ctr">
              <a:buNone/>
            </a:pPr>
            <a:r>
              <a:rPr lang="pt-BR" dirty="0"/>
              <a:t>Situação Problema</a:t>
            </a:r>
          </a:p>
          <a:p>
            <a:pPr marL="0" indent="0" algn="just">
              <a:buNone/>
            </a:pPr>
            <a:r>
              <a:rPr lang="pt-BR" sz="3200" dirty="0"/>
              <a:t>No momento a classe </a:t>
            </a:r>
            <a:r>
              <a:rPr lang="pt-BR" sz="3200" dirty="0" err="1"/>
              <a:t>Cobranca</a:t>
            </a:r>
            <a:r>
              <a:rPr lang="pt-BR" sz="3200" dirty="0"/>
              <a:t> depende diretamente da classe </a:t>
            </a:r>
            <a:r>
              <a:rPr lang="pt-BR" sz="3200" dirty="0" err="1"/>
              <a:t>PagFacil</a:t>
            </a:r>
            <a:r>
              <a:rPr lang="pt-BR" sz="3200" dirty="0"/>
              <a:t> que é uma classe concreta fornecida por um terceiro.</a:t>
            </a:r>
          </a:p>
          <a:p>
            <a:pPr marL="0" indent="0" algn="just">
              <a:buNone/>
            </a:pPr>
            <a:endParaRPr lang="pt-BR" sz="3200" dirty="0"/>
          </a:p>
          <a:p>
            <a:pPr marL="0" indent="0" algn="just">
              <a:buNone/>
            </a:pPr>
            <a:r>
              <a:rPr lang="pt-BR" sz="3200" dirty="0"/>
              <a:t>Neste cenário seria mais prudente que a classe Cobrança dependesse de uma abstração, como um interface por exemplo.</a:t>
            </a:r>
          </a:p>
          <a:p>
            <a:pPr marL="0" indent="0" algn="just">
              <a:buNone/>
            </a:pPr>
            <a:endParaRPr lang="pt-BR" sz="3200" dirty="0"/>
          </a:p>
          <a:p>
            <a:pPr marL="0" indent="0" algn="just">
              <a:buNone/>
            </a:pPr>
            <a:r>
              <a:rPr lang="pt-BR" sz="3200" dirty="0"/>
              <a:t>Temos um forte acoplamento entre a classe Cobrança e a classe </a:t>
            </a:r>
            <a:r>
              <a:rPr lang="pt-BR" sz="3200" dirty="0" err="1"/>
              <a:t>PagFacil</a:t>
            </a:r>
            <a:r>
              <a:rPr lang="pt-BR" sz="3200" dirty="0"/>
              <a:t>.</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6" name="Imagem 5">
            <a:extLst>
              <a:ext uri="{FF2B5EF4-FFF2-40B4-BE49-F238E27FC236}">
                <a16:creationId xmlns:a16="http://schemas.microsoft.com/office/drawing/2014/main" id="{DDD42937-1067-2766-6211-8382AAB5DABB}"/>
              </a:ext>
            </a:extLst>
          </p:cNvPr>
          <p:cNvPicPr>
            <a:picLocks noChangeAspect="1"/>
          </p:cNvPicPr>
          <p:nvPr/>
        </p:nvPicPr>
        <p:blipFill>
          <a:blip r:embed="rId2"/>
          <a:stretch>
            <a:fillRect/>
          </a:stretch>
        </p:blipFill>
        <p:spPr>
          <a:xfrm>
            <a:off x="6088481" y="809469"/>
            <a:ext cx="5978899" cy="2904341"/>
          </a:xfrm>
          <a:prstGeom prst="rect">
            <a:avLst/>
          </a:prstGeom>
        </p:spPr>
      </p:pic>
    </p:spTree>
    <p:extLst>
      <p:ext uri="{BB962C8B-B14F-4D97-AF65-F5344CB8AC3E}">
        <p14:creationId xmlns:p14="http://schemas.microsoft.com/office/powerpoint/2010/main" val="189905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fontScale="92500" lnSpcReduction="10000"/>
          </a:bodyPr>
          <a:lstStyle/>
          <a:p>
            <a:pPr marL="0" indent="0" algn="ctr">
              <a:buNone/>
            </a:pPr>
            <a:r>
              <a:rPr lang="pt-BR" b="1" dirty="0"/>
              <a:t>Padrão </a:t>
            </a:r>
            <a:r>
              <a:rPr lang="pt-BR" b="1" dirty="0" err="1"/>
              <a:t>Adapter</a:t>
            </a:r>
            <a:r>
              <a:rPr lang="pt-BR" b="1" dirty="0"/>
              <a:t> – Quando utilizar?</a:t>
            </a:r>
          </a:p>
          <a:p>
            <a:r>
              <a:rPr lang="pt-BR" sz="3200" dirty="0"/>
              <a:t>Quando existe a necessidade de utilizar uma classe existente e sua interface é diferente da esperada.</a:t>
            </a:r>
          </a:p>
          <a:p>
            <a:endParaRPr lang="pt-BR" sz="3200" dirty="0"/>
          </a:p>
          <a:p>
            <a:r>
              <a:rPr lang="pt-BR" sz="3200" dirty="0"/>
              <a:t>Quando se deseja criar uma classe reutilizável que coopera com  classes não relacionadas a ela ou que não foram previstas, ou seja, classes que não necessariamente tem interfaces compatíveis.</a:t>
            </a:r>
          </a:p>
          <a:p>
            <a:endParaRPr lang="pt-BR" sz="3200" dirty="0"/>
          </a:p>
          <a:p>
            <a:r>
              <a:rPr lang="pt-BR" sz="3200" dirty="0"/>
              <a:t>(Somente para adaptadores de Objeto) Quando é necessário usar várias </a:t>
            </a:r>
            <a:r>
              <a:rPr lang="pt-BR" sz="3200" dirty="0" err="1"/>
              <a:t>sub-classes</a:t>
            </a:r>
            <a:r>
              <a:rPr lang="pt-BR" sz="3200" dirty="0"/>
              <a:t> existentes, mas é impraticável adaptar sua interface </a:t>
            </a:r>
            <a:r>
              <a:rPr lang="pt-BR" sz="3200" dirty="0" err="1"/>
              <a:t>sub-classificando</a:t>
            </a:r>
            <a:r>
              <a:rPr lang="pt-BR" sz="3200" dirty="0"/>
              <a:t> cada uma delas. Um adaptador de objeto pode adaptar a interface de sua superclasse.</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074358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r>
              <a:rPr lang="pt-BR" b="1" dirty="0"/>
              <a:t>Padrão </a:t>
            </a:r>
            <a:r>
              <a:rPr lang="pt-BR" b="1" dirty="0" err="1"/>
              <a:t>Adapter</a:t>
            </a:r>
            <a:r>
              <a:rPr lang="pt-BR" b="1" dirty="0"/>
              <a:t> – Quando utilizar?</a:t>
            </a:r>
          </a:p>
          <a:p>
            <a:r>
              <a:rPr lang="pt-BR" sz="3200" dirty="0"/>
              <a:t>No padrão de projeto </a:t>
            </a:r>
            <a:r>
              <a:rPr lang="pt-BR" sz="3200" dirty="0" err="1"/>
              <a:t>Adapter</a:t>
            </a:r>
            <a:r>
              <a:rPr lang="pt-BR" sz="3200" dirty="0"/>
              <a:t>, que é utilizado para fazer a interface de uma classe existente compatível com outra interface que os clientes esperam, existem duas variantes principais: </a:t>
            </a:r>
          </a:p>
          <a:p>
            <a:pPr lvl="1"/>
            <a:r>
              <a:rPr lang="pt-BR" sz="2800" dirty="0"/>
              <a:t>o </a:t>
            </a:r>
            <a:r>
              <a:rPr lang="pt-BR" sz="2800" b="1" dirty="0"/>
              <a:t>Adaptador de Objetos </a:t>
            </a:r>
          </a:p>
          <a:p>
            <a:pPr lvl="1"/>
            <a:r>
              <a:rPr lang="pt-BR" sz="2800" dirty="0"/>
              <a:t>e o </a:t>
            </a:r>
            <a:r>
              <a:rPr lang="pt-BR" sz="2800" b="1" dirty="0"/>
              <a:t>Adaptador de Classes. </a:t>
            </a:r>
          </a:p>
          <a:p>
            <a:r>
              <a:rPr lang="pt-BR" sz="3200" dirty="0"/>
              <a:t>Cada um deles aborda o problema de incompatibilidade de interfaces de maneira diferente, aproveitando os recursos específicos da linguagem de programação, como a herança e a composição.</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413813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8"/>
            <a:ext cx="11229181" cy="5642131"/>
          </a:xfrm>
        </p:spPr>
        <p:txBody>
          <a:bodyPr>
            <a:normAutofit fontScale="92500" lnSpcReduction="10000"/>
          </a:bodyPr>
          <a:lstStyle/>
          <a:p>
            <a:pPr marL="0" indent="0" algn="ctr">
              <a:buNone/>
            </a:pPr>
            <a:r>
              <a:rPr lang="pt-BR" b="1" dirty="0"/>
              <a:t>Padrão </a:t>
            </a:r>
            <a:r>
              <a:rPr lang="pt-BR" b="1" dirty="0" err="1"/>
              <a:t>Adapter</a:t>
            </a:r>
            <a:r>
              <a:rPr lang="pt-BR" b="1" dirty="0"/>
              <a:t> – Adaptador de Objetos</a:t>
            </a:r>
          </a:p>
          <a:p>
            <a:r>
              <a:rPr lang="pt-BR" sz="3200" dirty="0"/>
              <a:t>- </a:t>
            </a:r>
            <a:r>
              <a:rPr lang="pt-BR" sz="3200" b="1" dirty="0"/>
              <a:t>Composição</a:t>
            </a:r>
            <a:r>
              <a:rPr lang="pt-BR" sz="3200" dirty="0"/>
              <a:t>: O adaptador de objetos utiliza composição, ou seja, ele contém uma instância da classe que está adaptando. Este padrão delega chamadas da interface alvo para a instância da classe adaptada.</a:t>
            </a:r>
          </a:p>
          <a:p>
            <a:r>
              <a:rPr lang="pt-BR" sz="3200" dirty="0"/>
              <a:t>- </a:t>
            </a:r>
            <a:r>
              <a:rPr lang="pt-BR" sz="3200" b="1" dirty="0"/>
              <a:t>Relação Dinâmica</a:t>
            </a:r>
            <a:r>
              <a:rPr lang="pt-BR" sz="3200" dirty="0"/>
              <a:t>: A relação entre o adaptador e a classe adaptada é estabelecida em tempo de execução, proporcionando uma ligação mais flexível e dinâmica.</a:t>
            </a:r>
          </a:p>
          <a:p>
            <a:r>
              <a:rPr lang="pt-BR" sz="3200" dirty="0"/>
              <a:t>- </a:t>
            </a:r>
            <a:r>
              <a:rPr lang="pt-BR" sz="3200" b="1" dirty="0"/>
              <a:t>Maior Flexibilidade</a:t>
            </a:r>
            <a:r>
              <a:rPr lang="pt-BR" sz="3200" dirty="0"/>
              <a:t>: Como o adaptador de objetos trabalha com instâncias, ele pode adaptar múltiplas instâncias de várias classes (inclusive subclasses da classe original que está sendo adaptada), desde que elas compartilhem a mesma interface. Isso permite que o adaptador de objetos seja mais flexível e reutilizável em diferentes contextos.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424347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305F1FF-FC1E-E84D-2D94-6CBB440CBB2B}"/>
              </a:ext>
            </a:extLst>
          </p:cNvPr>
          <p:cNvPicPr>
            <a:picLocks noChangeAspect="1"/>
          </p:cNvPicPr>
          <p:nvPr/>
        </p:nvPicPr>
        <p:blipFill>
          <a:blip r:embed="rId2"/>
          <a:stretch>
            <a:fillRect/>
          </a:stretch>
        </p:blipFill>
        <p:spPr>
          <a:xfrm>
            <a:off x="5611725" y="999067"/>
            <a:ext cx="6455656" cy="3411111"/>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20191" y="1812053"/>
            <a:ext cx="7289800" cy="4046880"/>
          </a:xfrm>
        </p:spPr>
        <p:txBody>
          <a:bodyPr>
            <a:normAutofit fontScale="85000" lnSpcReduction="10000"/>
          </a:bodyPr>
          <a:lstStyle/>
          <a:p>
            <a:pPr marL="0" indent="0" algn="ctr">
              <a:buNone/>
            </a:pPr>
            <a:r>
              <a:rPr lang="pt-BR" b="1" dirty="0"/>
              <a:t>Padrão </a:t>
            </a:r>
            <a:r>
              <a:rPr lang="pt-BR" b="1" dirty="0" err="1"/>
              <a:t>Adapter</a:t>
            </a:r>
            <a:r>
              <a:rPr lang="pt-BR" b="1" dirty="0"/>
              <a:t> – Componentes</a:t>
            </a:r>
          </a:p>
          <a:p>
            <a:r>
              <a:rPr lang="pt-BR" sz="3200" b="1" dirty="0"/>
              <a:t>Cliente</a:t>
            </a:r>
            <a:r>
              <a:rPr lang="pt-BR" sz="3200" dirty="0"/>
              <a:t> </a:t>
            </a:r>
            <a:r>
              <a:rPr lang="pt-BR" sz="3200" dirty="0">
                <a:sym typeface="Wingdings" panose="05000000000000000000" pitchFamily="2" charset="2"/>
              </a:rPr>
              <a:t> é a classe que espera a interface alvo</a:t>
            </a:r>
          </a:p>
          <a:p>
            <a:r>
              <a:rPr lang="pt-BR" sz="3200" b="1" dirty="0">
                <a:sym typeface="Wingdings" panose="05000000000000000000" pitchFamily="2" charset="2"/>
              </a:rPr>
              <a:t>Alvo</a:t>
            </a:r>
            <a:r>
              <a:rPr lang="pt-BR" sz="3200" dirty="0">
                <a:sym typeface="Wingdings" panose="05000000000000000000" pitchFamily="2" charset="2"/>
              </a:rPr>
              <a:t>  interface esperada pelo Cliente. Deve ser implementada pelo </a:t>
            </a:r>
            <a:r>
              <a:rPr lang="pt-BR" sz="3200" dirty="0" err="1">
                <a:sym typeface="Wingdings" panose="05000000000000000000" pitchFamily="2" charset="2"/>
              </a:rPr>
              <a:t>Adapter</a:t>
            </a:r>
            <a:endParaRPr lang="pt-BR" sz="3200" dirty="0">
              <a:sym typeface="Wingdings" panose="05000000000000000000" pitchFamily="2" charset="2"/>
            </a:endParaRPr>
          </a:p>
          <a:p>
            <a:r>
              <a:rPr lang="pt-BR" sz="3200" b="1" dirty="0" err="1">
                <a:sym typeface="Wingdings" panose="05000000000000000000" pitchFamily="2" charset="2"/>
              </a:rPr>
              <a:t>Adapter</a:t>
            </a:r>
            <a:r>
              <a:rPr lang="pt-BR" sz="3200" dirty="0">
                <a:sym typeface="Wingdings" panose="05000000000000000000" pitchFamily="2" charset="2"/>
              </a:rPr>
              <a:t>  converte a interface de Adaptado para a interface Alvo. Delega todas as solicitações para Adaptado.</a:t>
            </a:r>
          </a:p>
          <a:p>
            <a:r>
              <a:rPr lang="pt-BR" sz="3200" b="1" dirty="0">
                <a:sym typeface="Wingdings" panose="05000000000000000000" pitchFamily="2" charset="2"/>
              </a:rPr>
              <a:t>Adaptado</a:t>
            </a:r>
            <a:r>
              <a:rPr lang="pt-BR" sz="3200" dirty="0">
                <a:sym typeface="Wingdings" panose="05000000000000000000" pitchFamily="2" charset="2"/>
              </a:rPr>
              <a:t> classe que possui interface incompatível com o cliente e por isso precisa ser adaptada.</a:t>
            </a:r>
            <a:endParaRPr lang="pt-BR" sz="32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90998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fontScale="92500" lnSpcReduction="10000"/>
          </a:bodyPr>
          <a:lstStyle/>
          <a:p>
            <a:pPr marL="0" indent="0" algn="ctr">
              <a:buNone/>
            </a:pPr>
            <a:r>
              <a:rPr lang="pt-BR" b="1" dirty="0"/>
              <a:t>Padrão </a:t>
            </a:r>
            <a:r>
              <a:rPr lang="pt-BR" b="1" dirty="0" err="1"/>
              <a:t>Adapter</a:t>
            </a:r>
            <a:r>
              <a:rPr lang="pt-BR" b="1" dirty="0"/>
              <a:t> – Adaptador de Classes</a:t>
            </a:r>
          </a:p>
          <a:p>
            <a:r>
              <a:rPr lang="pt-BR" sz="3200" b="1" dirty="0"/>
              <a:t>Herança Múltipla</a:t>
            </a:r>
            <a:r>
              <a:rPr lang="pt-BR" sz="3200" dirty="0"/>
              <a:t>: Para implementar um adaptador de classes, a linguagem de programação deve suportar herança múltipla (ou interfaces, em linguagens que diferenciam entre classes e interfaces), pois o adaptador herda tanto da interface que deseja expor quanto da classe que está adaptando.</a:t>
            </a:r>
          </a:p>
          <a:p>
            <a:r>
              <a:rPr lang="pt-BR" sz="3200" dirty="0"/>
              <a:t>- </a:t>
            </a:r>
            <a:r>
              <a:rPr lang="pt-BR" sz="3200" b="1" dirty="0"/>
              <a:t>Relação Estática</a:t>
            </a:r>
            <a:r>
              <a:rPr lang="pt-BR" sz="3200" dirty="0"/>
              <a:t>: A relação entre o adaptador e a classe adaptada é estabelecida em tempo de compilação, resultando em uma ligação estática.</a:t>
            </a:r>
          </a:p>
          <a:p>
            <a:r>
              <a:rPr lang="pt-BR" sz="3200" dirty="0"/>
              <a:t>- </a:t>
            </a:r>
            <a:r>
              <a:rPr lang="pt-BR" sz="3200" b="1" dirty="0"/>
              <a:t>Extensibilidade Limitada</a:t>
            </a:r>
            <a:r>
              <a:rPr lang="pt-BR" sz="3200" dirty="0"/>
              <a:t>: Como a herança é utilizada, o adaptador de classes pode ter dificuldades para lidar com futuras modificações tanto na classe adaptada quanto na interface alvo, uma vez que qualquer alteração pode requerer uma revisão do adaptador.</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328253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900F2EC-9DAF-86DE-4397-F4CA3DF736C7}"/>
              </a:ext>
            </a:extLst>
          </p:cNvPr>
          <p:cNvPicPr>
            <a:picLocks noChangeAspect="1"/>
          </p:cNvPicPr>
          <p:nvPr/>
        </p:nvPicPr>
        <p:blipFill>
          <a:blip r:embed="rId2"/>
          <a:stretch>
            <a:fillRect/>
          </a:stretch>
        </p:blipFill>
        <p:spPr>
          <a:xfrm>
            <a:off x="5441515" y="1100665"/>
            <a:ext cx="6625866" cy="3323551"/>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20191" y="1812053"/>
            <a:ext cx="7289800" cy="4046880"/>
          </a:xfrm>
        </p:spPr>
        <p:txBody>
          <a:bodyPr>
            <a:normAutofit fontScale="85000" lnSpcReduction="10000"/>
          </a:bodyPr>
          <a:lstStyle/>
          <a:p>
            <a:pPr marL="0" indent="0" algn="ctr">
              <a:buNone/>
            </a:pPr>
            <a:r>
              <a:rPr lang="pt-BR" b="1" dirty="0"/>
              <a:t>Padrão </a:t>
            </a:r>
            <a:r>
              <a:rPr lang="pt-BR" b="1" dirty="0" err="1"/>
              <a:t>Adapter</a:t>
            </a:r>
            <a:r>
              <a:rPr lang="pt-BR" b="1" dirty="0"/>
              <a:t> – Componentes</a:t>
            </a:r>
          </a:p>
          <a:p>
            <a:r>
              <a:rPr lang="pt-BR" sz="3200" b="1" dirty="0"/>
              <a:t>Cliente</a:t>
            </a:r>
            <a:r>
              <a:rPr lang="pt-BR" sz="3200" dirty="0"/>
              <a:t> </a:t>
            </a:r>
            <a:r>
              <a:rPr lang="pt-BR" sz="3200" dirty="0">
                <a:sym typeface="Wingdings" panose="05000000000000000000" pitchFamily="2" charset="2"/>
              </a:rPr>
              <a:t> é a classe que espera a interface alvo</a:t>
            </a:r>
          </a:p>
          <a:p>
            <a:r>
              <a:rPr lang="pt-BR" sz="3200" b="1" dirty="0">
                <a:sym typeface="Wingdings" panose="05000000000000000000" pitchFamily="2" charset="2"/>
              </a:rPr>
              <a:t>Alvo</a:t>
            </a:r>
            <a:r>
              <a:rPr lang="pt-BR" sz="3200" dirty="0">
                <a:sym typeface="Wingdings" panose="05000000000000000000" pitchFamily="2" charset="2"/>
              </a:rPr>
              <a:t>  interface esperada pelo Cliente. Deve ser implementada pelo </a:t>
            </a:r>
            <a:r>
              <a:rPr lang="pt-BR" sz="3200" dirty="0" err="1">
                <a:sym typeface="Wingdings" panose="05000000000000000000" pitchFamily="2" charset="2"/>
              </a:rPr>
              <a:t>Adapter</a:t>
            </a:r>
            <a:endParaRPr lang="pt-BR" sz="3200" dirty="0">
              <a:sym typeface="Wingdings" panose="05000000000000000000" pitchFamily="2" charset="2"/>
            </a:endParaRPr>
          </a:p>
          <a:p>
            <a:r>
              <a:rPr lang="pt-BR" sz="3200" b="1" dirty="0" err="1">
                <a:sym typeface="Wingdings" panose="05000000000000000000" pitchFamily="2" charset="2"/>
              </a:rPr>
              <a:t>Adapter</a:t>
            </a:r>
            <a:r>
              <a:rPr lang="pt-BR" sz="3200" dirty="0">
                <a:sym typeface="Wingdings" panose="05000000000000000000" pitchFamily="2" charset="2"/>
              </a:rPr>
              <a:t>  converte a interface de Adaptado para a interface Alvo. Delega todas as solicitações para Adaptado.</a:t>
            </a:r>
          </a:p>
          <a:p>
            <a:r>
              <a:rPr lang="pt-BR" sz="3200" b="1" dirty="0">
                <a:sym typeface="Wingdings" panose="05000000000000000000" pitchFamily="2" charset="2"/>
              </a:rPr>
              <a:t>Adaptado</a:t>
            </a:r>
            <a:r>
              <a:rPr lang="pt-BR" sz="3200" dirty="0">
                <a:sym typeface="Wingdings" panose="05000000000000000000" pitchFamily="2" charset="2"/>
              </a:rPr>
              <a:t> classe que possui interface incompatível com o cliente e por isso precisa ser adaptada.</a:t>
            </a:r>
            <a:endParaRPr lang="pt-BR" sz="32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208474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lnSpcReduction="10000"/>
          </a:bodyPr>
          <a:lstStyle/>
          <a:p>
            <a:pPr marL="0" indent="0" algn="ctr">
              <a:buNone/>
            </a:pPr>
            <a:r>
              <a:rPr lang="pt-BR" b="1" dirty="0"/>
              <a:t>Padrão </a:t>
            </a:r>
            <a:r>
              <a:rPr lang="pt-BR" b="1" dirty="0" err="1"/>
              <a:t>Adapter</a:t>
            </a:r>
            <a:r>
              <a:rPr lang="pt-BR" b="1" dirty="0"/>
              <a:t> – Escolha entre Adaptador de Objetos e de Classes</a:t>
            </a:r>
          </a:p>
          <a:p>
            <a:endParaRPr lang="pt-BR" sz="3200" dirty="0"/>
          </a:p>
          <a:p>
            <a:r>
              <a:rPr lang="pt-BR" sz="3200" dirty="0"/>
              <a:t>A escolha entre usar um adaptador de objetos ou de classes depende de vários fatores, incluindo as capacidades da linguagem de programação em uso;</a:t>
            </a:r>
          </a:p>
          <a:p>
            <a:r>
              <a:rPr lang="pt-BR" sz="3200" dirty="0"/>
              <a:t>Os requisitos específicos do projeto, e a necessidade de flexibilidade versus o desejo por uma relação mais direta e menos indireta entre a interface alvo e a classe adaptada. </a:t>
            </a:r>
          </a:p>
          <a:p>
            <a:r>
              <a:rPr lang="pt-BR" sz="3200" dirty="0"/>
              <a:t>O adaptador de objetos, sendo mais flexível e dinâmico, é frequentemente preferido em situações onde a composição é mais adequada do que a herança.</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428293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r>
              <a:rPr lang="pt-BR" b="1" dirty="0"/>
              <a:t>Padrão </a:t>
            </a:r>
            <a:r>
              <a:rPr lang="pt-BR" b="1" dirty="0" err="1"/>
              <a:t>Adapter</a:t>
            </a:r>
            <a:r>
              <a:rPr lang="pt-BR" b="1" dirty="0"/>
              <a:t> – Escolha entre Adaptador de Objetos e de Classes</a:t>
            </a:r>
          </a:p>
          <a:p>
            <a:endParaRPr lang="pt-BR" sz="3200" dirty="0"/>
          </a:p>
          <a:p>
            <a:r>
              <a:rPr lang="pt-BR" sz="3200" dirty="0"/>
              <a:t>Um adaptador de objetos (por composição):</a:t>
            </a:r>
          </a:p>
          <a:p>
            <a:pPr lvl="1"/>
            <a:r>
              <a:rPr lang="pt-BR" sz="2800" dirty="0"/>
              <a:t>Permite que um único adaptador funcione com muitos adaptados, ou seja, o próprio adaptado e todas as suas subclasses (se houver). O adaptador também pode adicionar funcionalidade a todos os adaptados de um só vez.</a:t>
            </a:r>
          </a:p>
          <a:p>
            <a:pPr lvl="1"/>
            <a:r>
              <a:rPr lang="pt-BR" sz="2800" dirty="0"/>
              <a:t>Dificulta sobrescrever (</a:t>
            </a:r>
            <a:r>
              <a:rPr lang="pt-BR" sz="2800" dirty="0" err="1"/>
              <a:t>override</a:t>
            </a:r>
            <a:r>
              <a:rPr lang="pt-BR" sz="2800" dirty="0"/>
              <a:t>) o comportamento de um Adaptado. Isso exigirá um </a:t>
            </a:r>
            <a:r>
              <a:rPr lang="pt-BR" sz="2800" dirty="0" err="1"/>
              <a:t>sub-classificação</a:t>
            </a:r>
            <a:r>
              <a:rPr lang="pt-BR" sz="2800" dirty="0"/>
              <a:t> do Adaptado e fará com que o adaptador se </a:t>
            </a:r>
            <a:r>
              <a:rPr lang="pt-BR" sz="2800" dirty="0" err="1"/>
              <a:t>refirá</a:t>
            </a:r>
            <a:r>
              <a:rPr lang="pt-BR" sz="2800" dirty="0"/>
              <a:t> à subclasse em vez do próprio Adaptado.</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2781354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r>
              <a:rPr lang="pt-BR" b="1" dirty="0"/>
              <a:t>Padrão </a:t>
            </a:r>
            <a:r>
              <a:rPr lang="pt-BR" b="1" dirty="0" err="1"/>
              <a:t>Adapter</a:t>
            </a:r>
            <a:r>
              <a:rPr lang="pt-BR" b="1" dirty="0"/>
              <a:t> – Escolha entre Adaptador de Objetos e de Classes</a:t>
            </a:r>
          </a:p>
          <a:p>
            <a:endParaRPr lang="pt-BR" sz="3200" dirty="0"/>
          </a:p>
          <a:p>
            <a:r>
              <a:rPr lang="pt-BR" sz="3200" dirty="0"/>
              <a:t>Um adaptador de classes (por herança):</a:t>
            </a:r>
          </a:p>
          <a:p>
            <a:pPr lvl="1"/>
            <a:r>
              <a:rPr lang="pt-BR" sz="2800" dirty="0"/>
              <a:t>Adapta a classe Adaptado ao Alvo comprometendo-se com uma classe concreta </a:t>
            </a:r>
            <a:r>
              <a:rPr lang="pt-BR" sz="2800" dirty="0" err="1"/>
              <a:t>Adapter</a:t>
            </a:r>
            <a:r>
              <a:rPr lang="pt-BR" sz="2800" dirty="0"/>
              <a:t>. Como consequência, um adaptador de classe não funcionará quando queremos adaptar uma classe e todas as suas subclasses.</a:t>
            </a:r>
          </a:p>
          <a:p>
            <a:pPr lvl="1"/>
            <a:r>
              <a:rPr lang="pt-BR" sz="2800" dirty="0"/>
              <a:t>Permite que o </a:t>
            </a:r>
            <a:r>
              <a:rPr lang="pt-BR" sz="2800" dirty="0" err="1"/>
              <a:t>Adapter</a:t>
            </a:r>
            <a:r>
              <a:rPr lang="pt-BR" sz="2800" dirty="0"/>
              <a:t> substitua parte do comportamento do Adaptado, pois o </a:t>
            </a:r>
            <a:r>
              <a:rPr lang="pt-BR" sz="2800" dirty="0" err="1"/>
              <a:t>Adapter</a:t>
            </a:r>
            <a:r>
              <a:rPr lang="pt-BR" sz="2800" dirty="0"/>
              <a:t> é um subclasse Adaptado.</a:t>
            </a:r>
          </a:p>
          <a:p>
            <a:pPr lvl="1"/>
            <a:r>
              <a:rPr lang="pt-BR" sz="2800" dirty="0"/>
              <a:t>Introduz apenas um objeto, e não é necessário nenhum direcionamento adicional do ponteiro (manter a referência para a classe Adaptado).</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292099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lstStyle/>
          <a:p>
            <a:pPr marL="0" indent="0" algn="ctr">
              <a:buNone/>
            </a:pPr>
            <a:endParaRPr lang="pt-BR" dirty="0"/>
          </a:p>
          <a:p>
            <a:pPr marL="0" indent="0" algn="ctr">
              <a:buNone/>
            </a:pPr>
            <a:endParaRPr lang="pt-BR" dirty="0"/>
          </a:p>
          <a:p>
            <a:pPr marL="0" indent="0" algn="ctr">
              <a:buNone/>
            </a:pPr>
            <a:r>
              <a:rPr lang="pt-BR" sz="3200" dirty="0"/>
              <a:t>O padrão </a:t>
            </a:r>
            <a:r>
              <a:rPr lang="pt-BR" sz="3200" b="1" i="1" u="sng" dirty="0" err="1"/>
              <a:t>Adapter</a:t>
            </a:r>
            <a:r>
              <a:rPr lang="pt-BR" sz="3200" dirty="0"/>
              <a:t> converte a interface de uma classe para outra interface que o cliente espera encontrar. O </a:t>
            </a:r>
            <a:r>
              <a:rPr lang="pt-BR" sz="3200" dirty="0" err="1"/>
              <a:t>Adapter</a:t>
            </a:r>
            <a:r>
              <a:rPr lang="pt-BR" sz="3200" dirty="0"/>
              <a:t> permite que classes com interfaces incompatíveis trabalhem juntas.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87952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r>
              <a:rPr lang="pt-BR" b="1" dirty="0"/>
              <a:t>Padrão </a:t>
            </a:r>
            <a:r>
              <a:rPr lang="pt-BR" b="1" dirty="0" err="1"/>
              <a:t>Adapter</a:t>
            </a:r>
            <a:r>
              <a:rPr lang="pt-BR" b="1" dirty="0"/>
              <a:t> – Consequências</a:t>
            </a:r>
          </a:p>
          <a:p>
            <a:endParaRPr lang="pt-BR" sz="3200" dirty="0"/>
          </a:p>
          <a:p>
            <a:r>
              <a:rPr lang="pt-BR" sz="3200" dirty="0"/>
              <a:t>A quantidade de trabalho que o </a:t>
            </a:r>
            <a:r>
              <a:rPr lang="pt-BR" sz="3200" dirty="0" err="1"/>
              <a:t>Adapter</a:t>
            </a:r>
            <a:r>
              <a:rPr lang="pt-BR" sz="3200" dirty="0"/>
              <a:t> faz depende de quão semelhante a interface do Alvo é do Adaptado. </a:t>
            </a:r>
          </a:p>
          <a:p>
            <a:endParaRPr lang="pt-BR" sz="3200" dirty="0"/>
          </a:p>
          <a:p>
            <a:r>
              <a:rPr lang="pt-BR" sz="3200" dirty="0"/>
              <a:t>Há uma variação no volume de trabalhos que executar para adaptar uma classe para a interface alvo, vai desde a simples conversão de interface, por exemplo, alterando os nomes das solicitações, até o suporte a um conjunto de solicitações totalmente diferentes.</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81507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r>
              <a:rPr lang="pt-BR" b="1" dirty="0"/>
              <a:t>Padrão </a:t>
            </a:r>
            <a:r>
              <a:rPr lang="pt-BR" b="1" dirty="0" err="1"/>
              <a:t>Adapter</a:t>
            </a:r>
            <a:r>
              <a:rPr lang="pt-BR" b="1" dirty="0"/>
              <a:t> – Consequências</a:t>
            </a:r>
          </a:p>
          <a:p>
            <a:endParaRPr lang="pt-BR" sz="3200" dirty="0"/>
          </a:p>
          <a:p>
            <a:r>
              <a:rPr lang="pt-BR" sz="3200" dirty="0"/>
              <a:t>Uma classe é mais reutilizável quanto menor for a quantidade de suposições que outras classes devem fazer para usá-la, o </a:t>
            </a:r>
            <a:r>
              <a:rPr lang="pt-BR" sz="3200" dirty="0" err="1"/>
              <a:t>Adapter</a:t>
            </a:r>
            <a:r>
              <a:rPr lang="pt-BR" sz="3200" dirty="0"/>
              <a:t> elimina tais suposições;</a:t>
            </a:r>
          </a:p>
          <a:p>
            <a:endParaRPr lang="pt-BR" sz="3200" dirty="0"/>
          </a:p>
          <a:p>
            <a:r>
              <a:rPr lang="pt-BR" sz="3200" dirty="0"/>
              <a:t>Em outras palavras, um </a:t>
            </a:r>
            <a:r>
              <a:rPr lang="pt-BR" sz="3200" dirty="0" err="1"/>
              <a:t>adapter</a:t>
            </a:r>
            <a:r>
              <a:rPr lang="pt-BR" sz="3200" dirty="0"/>
              <a:t> de interface permite incorporar uma classe  em sistemas existentes que podem esperar interfaces diferentes para a classe.</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321880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fontScale="85000" lnSpcReduction="20000"/>
          </a:bodyPr>
          <a:lstStyle/>
          <a:p>
            <a:pPr marL="0" indent="0" algn="ctr">
              <a:buNone/>
            </a:pPr>
            <a:r>
              <a:rPr lang="pt-BR" b="1" dirty="0"/>
              <a:t>Padrão </a:t>
            </a:r>
            <a:r>
              <a:rPr lang="pt-BR" b="1" dirty="0" err="1"/>
              <a:t>Adapter</a:t>
            </a:r>
            <a:r>
              <a:rPr lang="pt-BR" b="1" dirty="0"/>
              <a:t> – Consequências</a:t>
            </a:r>
          </a:p>
          <a:p>
            <a:r>
              <a:rPr lang="pt-BR" sz="3200" dirty="0"/>
              <a:t>Um problema em potencial com adaptadores é que eles não são transparentes para todos os clientes;</a:t>
            </a:r>
          </a:p>
          <a:p>
            <a:endParaRPr lang="pt-BR" sz="3200" dirty="0"/>
          </a:p>
          <a:p>
            <a:r>
              <a:rPr lang="pt-BR" sz="3200" dirty="0"/>
              <a:t>Um objeto adaptado não oferece a interface do objeto original, portanto, ele não pode ser usado onde o objeto original é esperado.</a:t>
            </a:r>
          </a:p>
          <a:p>
            <a:endParaRPr lang="pt-BR" sz="3200" dirty="0"/>
          </a:p>
          <a:p>
            <a:r>
              <a:rPr lang="pt-BR" sz="3200" dirty="0"/>
              <a:t>Adaptadores bidirecionais podem fornecer essa transparência. Especificamente são uteis quando dois clientes diferentes precisam exibir um objeto de maneira diferente.</a:t>
            </a:r>
          </a:p>
          <a:p>
            <a:endParaRPr lang="pt-BR" sz="3200" dirty="0"/>
          </a:p>
          <a:p>
            <a:r>
              <a:rPr lang="pt-BR" sz="3200" dirty="0"/>
              <a:t>Para implementar um adaptador bidirecional que atua simultaneamente como interface antiga e a interface nova, basta que ele implemente ambas as interfaces envolvidas. Em alguns casos é preciso utilizar herança </a:t>
            </a:r>
            <a:r>
              <a:rPr lang="pt-BR" sz="3200" dirty="0" err="1"/>
              <a:t>multipla</a:t>
            </a:r>
            <a:r>
              <a:rPr lang="pt-BR" sz="3200" dirty="0"/>
              <a:t>.</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3891694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fontScale="85000" lnSpcReduction="20000"/>
          </a:bodyPr>
          <a:lstStyle/>
          <a:p>
            <a:pPr marL="0" indent="0" algn="ctr">
              <a:buNone/>
            </a:pPr>
            <a:r>
              <a:rPr lang="pt-BR" b="1" dirty="0"/>
              <a:t>Padrão </a:t>
            </a:r>
            <a:r>
              <a:rPr lang="pt-BR" b="1" dirty="0" err="1"/>
              <a:t>Adapter</a:t>
            </a:r>
            <a:r>
              <a:rPr lang="pt-BR" b="1" dirty="0"/>
              <a:t> – Consequências</a:t>
            </a:r>
          </a:p>
          <a:p>
            <a:r>
              <a:rPr lang="pt-BR" sz="3200" dirty="0"/>
              <a:t>Um problema em potencial com adaptadores é que eles não são transparentes para todos os clientes;</a:t>
            </a:r>
          </a:p>
          <a:p>
            <a:endParaRPr lang="pt-BR" sz="3200" dirty="0"/>
          </a:p>
          <a:p>
            <a:r>
              <a:rPr lang="pt-BR" sz="3200" dirty="0"/>
              <a:t>Um objeto adaptado não oferece a interface do objeto original, portanto, ele não pode ser usado onde o objeto original é esperado.</a:t>
            </a:r>
          </a:p>
          <a:p>
            <a:endParaRPr lang="pt-BR" sz="3200" dirty="0"/>
          </a:p>
          <a:p>
            <a:r>
              <a:rPr lang="pt-BR" sz="3200" dirty="0"/>
              <a:t>Adaptadores bidirecionais podem fornecer essa transparência. Especificamente são uteis quando dois clientes diferentes precisam exibir um objeto de maneira diferente.</a:t>
            </a:r>
          </a:p>
          <a:p>
            <a:endParaRPr lang="pt-BR" sz="3200" dirty="0"/>
          </a:p>
          <a:p>
            <a:r>
              <a:rPr lang="pt-BR" sz="3200" dirty="0"/>
              <a:t>Para implementar um adaptador bidirecional que atua simultaneamente como interface antiga e a interface nova, basta que ele implemente ambas as interfaces envolvidas. Em alguns casos é preciso utilizar herança </a:t>
            </a:r>
            <a:r>
              <a:rPr lang="pt-BR" sz="3200" dirty="0" err="1"/>
              <a:t>multipla</a:t>
            </a:r>
            <a:r>
              <a:rPr lang="pt-BR" sz="3200" dirty="0"/>
              <a:t>.</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047556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computador com imagem de jogo de vídeo game&#10;&#10;Descrição gerada automaticamente com confiança média">
            <a:extLst>
              <a:ext uri="{FF2B5EF4-FFF2-40B4-BE49-F238E27FC236}">
                <a16:creationId xmlns:a16="http://schemas.microsoft.com/office/drawing/2014/main" id="{69DA8472-7E3F-2254-D8D7-742CBD470254}"/>
              </a:ext>
            </a:extLst>
          </p:cNvPr>
          <p:cNvPicPr>
            <a:picLocks noChangeAspect="1"/>
          </p:cNvPicPr>
          <p:nvPr/>
        </p:nvPicPr>
        <p:blipFill rotWithShape="1">
          <a:blip r:embed="rId2">
            <a:extLst>
              <a:ext uri="{28A0092B-C50C-407E-A947-70E740481C1C}">
                <a14:useLocalDpi xmlns:a14="http://schemas.microsoft.com/office/drawing/2010/main" val="0"/>
              </a:ext>
            </a:extLst>
          </a:blip>
          <a:srcRect l="7712" r="26502" b="9090"/>
          <a:stretch/>
        </p:blipFill>
        <p:spPr>
          <a:xfrm>
            <a:off x="3523488" y="10"/>
            <a:ext cx="8668512" cy="6857990"/>
          </a:xfrm>
          <a:prstGeom prst="rect">
            <a:avLst/>
          </a:prstGeom>
        </p:spPr>
      </p:pic>
      <p:sp>
        <p:nvSpPr>
          <p:cNvPr id="106" name="Rectangle 10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E243026-E16F-9CDD-AE56-CF691B008A41}"/>
              </a:ext>
            </a:extLst>
          </p:cNvPr>
          <p:cNvSpPr>
            <a:spLocks noGrp="1"/>
          </p:cNvSpPr>
          <p:nvPr>
            <p:ph type="ctrTitle"/>
          </p:nvPr>
        </p:nvSpPr>
        <p:spPr>
          <a:xfrm>
            <a:off x="477981" y="1122363"/>
            <a:ext cx="4023360" cy="3204134"/>
          </a:xfrm>
        </p:spPr>
        <p:txBody>
          <a:bodyPr anchor="b">
            <a:normAutofit/>
          </a:bodyPr>
          <a:lstStyle/>
          <a:p>
            <a:pPr algn="l"/>
            <a:r>
              <a:rPr lang="en-US" sz="4800" b="1" dirty="0">
                <a:effectLst>
                  <a:outerShdw blurRad="38100" dist="38100" dir="2700000" algn="tl">
                    <a:srgbClr val="000000">
                      <a:alpha val="43137"/>
                    </a:srgbClr>
                  </a:outerShdw>
                </a:effectLst>
              </a:rPr>
              <a:t>Adapter - </a:t>
            </a:r>
            <a:r>
              <a:rPr lang="en-US" sz="4800" b="1" dirty="0" err="1">
                <a:effectLst>
                  <a:outerShdw blurRad="38100" dist="38100" dir="2700000" algn="tl">
                    <a:srgbClr val="000000">
                      <a:alpha val="43137"/>
                    </a:srgbClr>
                  </a:outerShdw>
                </a:effectLst>
              </a:rPr>
              <a:t>Solução</a:t>
            </a:r>
            <a:endParaRPr lang="en-US" sz="4800" b="1" dirty="0">
              <a:effectLst>
                <a:outerShdw blurRad="38100" dist="38100" dir="2700000" algn="tl">
                  <a:srgbClr val="000000">
                    <a:alpha val="43137"/>
                  </a:srgbClr>
                </a:outerShdw>
              </a:effectLst>
            </a:endParaRPr>
          </a:p>
        </p:txBody>
      </p:sp>
      <p:sp>
        <p:nvSpPr>
          <p:cNvPr id="3" name="Subtítulo 2">
            <a:extLst>
              <a:ext uri="{FF2B5EF4-FFF2-40B4-BE49-F238E27FC236}">
                <a16:creationId xmlns:a16="http://schemas.microsoft.com/office/drawing/2014/main" id="{A782A01C-CDB4-BEF0-9F78-DD3F68C87023}"/>
              </a:ext>
            </a:extLst>
          </p:cNvPr>
          <p:cNvSpPr>
            <a:spLocks noGrp="1"/>
          </p:cNvSpPr>
          <p:nvPr>
            <p:ph type="subTitle" idx="1"/>
          </p:nvPr>
        </p:nvSpPr>
        <p:spPr>
          <a:xfrm>
            <a:off x="477980" y="4872922"/>
            <a:ext cx="4023359" cy="1208141"/>
          </a:xfrm>
        </p:spPr>
        <p:txBody>
          <a:bodyPr>
            <a:normAutofit/>
          </a:bodyPr>
          <a:lstStyle/>
          <a:p>
            <a:pPr algn="l"/>
            <a:r>
              <a:rPr lang="pt-BR" sz="1900" dirty="0"/>
              <a:t>Padrões de Projeto Estrutural I</a:t>
            </a:r>
          </a:p>
          <a:p>
            <a:pPr algn="l"/>
            <a:endParaRPr lang="pt-BR" sz="1900" dirty="0"/>
          </a:p>
          <a:p>
            <a:pPr algn="l"/>
            <a:r>
              <a:rPr lang="pt-BR" sz="1900" dirty="0"/>
              <a:t>Prof. Me Jefferson Passerini</a:t>
            </a:r>
          </a:p>
        </p:txBody>
      </p:sp>
      <p:sp>
        <p:nvSpPr>
          <p:cNvPr id="108" name="Rectangle 1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Rectangle 1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39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24620" y="809469"/>
            <a:ext cx="5963862" cy="379413"/>
          </a:xfrm>
        </p:spPr>
        <p:txBody>
          <a:bodyPr>
            <a:normAutofit fontScale="85000" lnSpcReduction="20000"/>
          </a:bodyPr>
          <a:lstStyle/>
          <a:p>
            <a:pPr marL="0" indent="0" algn="ctr">
              <a:buNone/>
            </a:pPr>
            <a:r>
              <a:rPr lang="pt-BR" dirty="0"/>
              <a:t>Situação Problema</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6" name="Imagem 5">
            <a:extLst>
              <a:ext uri="{FF2B5EF4-FFF2-40B4-BE49-F238E27FC236}">
                <a16:creationId xmlns:a16="http://schemas.microsoft.com/office/drawing/2014/main" id="{DDD42937-1067-2766-6211-8382AAB5DABB}"/>
              </a:ext>
            </a:extLst>
          </p:cNvPr>
          <p:cNvPicPr>
            <a:picLocks noChangeAspect="1"/>
          </p:cNvPicPr>
          <p:nvPr/>
        </p:nvPicPr>
        <p:blipFill>
          <a:blip r:embed="rId2"/>
          <a:stretch>
            <a:fillRect/>
          </a:stretch>
        </p:blipFill>
        <p:spPr>
          <a:xfrm>
            <a:off x="1127015" y="1579392"/>
            <a:ext cx="9618513" cy="4672339"/>
          </a:xfrm>
          <a:prstGeom prst="rect">
            <a:avLst/>
          </a:prstGeom>
        </p:spPr>
      </p:pic>
    </p:spTree>
    <p:extLst>
      <p:ext uri="{BB962C8B-B14F-4D97-AF65-F5344CB8AC3E}">
        <p14:creationId xmlns:p14="http://schemas.microsoft.com/office/powerpoint/2010/main" val="2389028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127015" y="721362"/>
            <a:ext cx="5963862" cy="379413"/>
          </a:xfrm>
        </p:spPr>
        <p:txBody>
          <a:bodyPr>
            <a:normAutofit fontScale="77500" lnSpcReduction="20000"/>
          </a:bodyPr>
          <a:lstStyle/>
          <a:p>
            <a:pPr marL="0" indent="0" algn="ctr">
              <a:buNone/>
            </a:pPr>
            <a:r>
              <a:rPr lang="pt-BR" dirty="0"/>
              <a:t>Situação Problema – novo gateway de pagamentos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5" name="Imagem 4">
            <a:extLst>
              <a:ext uri="{FF2B5EF4-FFF2-40B4-BE49-F238E27FC236}">
                <a16:creationId xmlns:a16="http://schemas.microsoft.com/office/drawing/2014/main" id="{E8CF226D-0A1C-5FEB-124F-F544837312EC}"/>
              </a:ext>
            </a:extLst>
          </p:cNvPr>
          <p:cNvPicPr>
            <a:picLocks noChangeAspect="1"/>
          </p:cNvPicPr>
          <p:nvPr/>
        </p:nvPicPr>
        <p:blipFill>
          <a:blip r:embed="rId2"/>
          <a:stretch>
            <a:fillRect/>
          </a:stretch>
        </p:blipFill>
        <p:spPr>
          <a:xfrm>
            <a:off x="1195118" y="1657891"/>
            <a:ext cx="10166945" cy="4478747"/>
          </a:xfrm>
          <a:prstGeom prst="rect">
            <a:avLst/>
          </a:prstGeom>
        </p:spPr>
      </p:pic>
    </p:spTree>
    <p:extLst>
      <p:ext uri="{BB962C8B-B14F-4D97-AF65-F5344CB8AC3E}">
        <p14:creationId xmlns:p14="http://schemas.microsoft.com/office/powerpoint/2010/main" val="530681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127014" y="721362"/>
            <a:ext cx="9896585" cy="717971"/>
          </a:xfrm>
        </p:spPr>
        <p:txBody>
          <a:bodyPr>
            <a:normAutofit fontScale="92500" lnSpcReduction="20000"/>
          </a:bodyPr>
          <a:lstStyle/>
          <a:p>
            <a:pPr marL="0" indent="0" algn="ctr">
              <a:buNone/>
            </a:pPr>
            <a:r>
              <a:rPr lang="pt-BR" dirty="0"/>
              <a:t>Comparação de equivalência entre os métodos da interface </a:t>
            </a:r>
            <a:r>
              <a:rPr lang="pt-BR" dirty="0" err="1"/>
              <a:t>PagFacil</a:t>
            </a:r>
            <a:r>
              <a:rPr lang="pt-BR" dirty="0"/>
              <a:t> e </a:t>
            </a:r>
            <a:r>
              <a:rPr lang="pt-BR" dirty="0" err="1"/>
              <a:t>TopPagamentos</a:t>
            </a:r>
            <a:r>
              <a:rPr lang="pt-BR" dirty="0"/>
              <a:t> </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graphicFrame>
        <p:nvGraphicFramePr>
          <p:cNvPr id="2" name="Tabela 1">
            <a:extLst>
              <a:ext uri="{FF2B5EF4-FFF2-40B4-BE49-F238E27FC236}">
                <a16:creationId xmlns:a16="http://schemas.microsoft.com/office/drawing/2014/main" id="{45D555C9-4BFC-82A8-9645-A002DBA5DB6F}"/>
              </a:ext>
            </a:extLst>
          </p:cNvPr>
          <p:cNvGraphicFramePr>
            <a:graphicFrameLocks noGrp="1"/>
          </p:cNvGraphicFramePr>
          <p:nvPr>
            <p:extLst>
              <p:ext uri="{D42A27DB-BD31-4B8C-83A1-F6EECF244321}">
                <p14:modId xmlns:p14="http://schemas.microsoft.com/office/powerpoint/2010/main" val="256296935"/>
              </p:ext>
            </p:extLst>
          </p:nvPr>
        </p:nvGraphicFramePr>
        <p:xfrm>
          <a:off x="1626393" y="1826403"/>
          <a:ext cx="9737725" cy="3872092"/>
        </p:xfrm>
        <a:graphic>
          <a:graphicData uri="http://schemas.openxmlformats.org/drawingml/2006/table">
            <a:tbl>
              <a:tblPr firstRow="1" bandRow="1">
                <a:tableStyleId>{5C22544A-7EE6-4342-B048-85BDC9FD1C3A}</a:tableStyleId>
              </a:tblPr>
              <a:tblGrid>
                <a:gridCol w="4860925">
                  <a:extLst>
                    <a:ext uri="{9D8B030D-6E8A-4147-A177-3AD203B41FA5}">
                      <a16:colId xmlns:a16="http://schemas.microsoft.com/office/drawing/2014/main" val="1219863782"/>
                    </a:ext>
                  </a:extLst>
                </a:gridCol>
                <a:gridCol w="4876800">
                  <a:extLst>
                    <a:ext uri="{9D8B030D-6E8A-4147-A177-3AD203B41FA5}">
                      <a16:colId xmlns:a16="http://schemas.microsoft.com/office/drawing/2014/main" val="2556992062"/>
                    </a:ext>
                  </a:extLst>
                </a:gridCol>
              </a:tblGrid>
              <a:tr h="553156">
                <a:tc>
                  <a:txBody>
                    <a:bodyPr/>
                    <a:lstStyle/>
                    <a:p>
                      <a:r>
                        <a:rPr lang="pt-BR" b="1" dirty="0" err="1"/>
                        <a:t>PagFacil</a:t>
                      </a:r>
                      <a:endParaRPr lang="pt-BR" b="1" dirty="0"/>
                    </a:p>
                  </a:txBody>
                  <a:tcPr/>
                </a:tc>
                <a:tc>
                  <a:txBody>
                    <a:bodyPr/>
                    <a:lstStyle/>
                    <a:p>
                      <a:r>
                        <a:rPr lang="pt-BR" dirty="0" err="1"/>
                        <a:t>TopPagamentos</a:t>
                      </a:r>
                      <a:endParaRPr lang="pt-BR" dirty="0"/>
                    </a:p>
                  </a:txBody>
                  <a:tcPr/>
                </a:tc>
                <a:extLst>
                  <a:ext uri="{0D108BD9-81ED-4DB2-BD59-A6C34878D82A}">
                    <a16:rowId xmlns:a16="http://schemas.microsoft.com/office/drawing/2014/main" val="1176219197"/>
                  </a:ext>
                </a:extLst>
              </a:tr>
              <a:tr h="553156">
                <a:tc>
                  <a:txBody>
                    <a:bodyPr/>
                    <a:lstStyle/>
                    <a:p>
                      <a:r>
                        <a:rPr lang="pt-BR" dirty="0" err="1"/>
                        <a:t>setValor</a:t>
                      </a:r>
                      <a:r>
                        <a:rPr lang="pt-BR" dirty="0"/>
                        <a:t>(</a:t>
                      </a:r>
                      <a:r>
                        <a:rPr lang="pt-BR" dirty="0" err="1"/>
                        <a:t>float</a:t>
                      </a:r>
                      <a:r>
                        <a:rPr lang="pt-BR" dirty="0"/>
                        <a:t> valor): </a:t>
                      </a:r>
                      <a:r>
                        <a:rPr lang="pt-BR" dirty="0" err="1"/>
                        <a:t>void</a:t>
                      </a:r>
                      <a:endParaRPr lang="pt-BR" dirty="0"/>
                    </a:p>
                  </a:txBody>
                  <a:tcPr/>
                </a:tc>
                <a:tc>
                  <a:txBody>
                    <a:bodyPr/>
                    <a:lstStyle/>
                    <a:p>
                      <a:r>
                        <a:rPr lang="pt-BR" dirty="0" err="1"/>
                        <a:t>setValorTotal</a:t>
                      </a:r>
                      <a:r>
                        <a:rPr lang="pt-BR" dirty="0"/>
                        <a:t>(</a:t>
                      </a:r>
                      <a:r>
                        <a:rPr lang="pt-BR" dirty="0" err="1"/>
                        <a:t>float</a:t>
                      </a:r>
                      <a:r>
                        <a:rPr lang="pt-BR" dirty="0"/>
                        <a:t> valor): </a:t>
                      </a:r>
                      <a:r>
                        <a:rPr lang="pt-BR" dirty="0" err="1"/>
                        <a:t>void</a:t>
                      </a:r>
                      <a:endParaRPr lang="pt-BR" dirty="0"/>
                    </a:p>
                  </a:txBody>
                  <a:tcPr/>
                </a:tc>
                <a:extLst>
                  <a:ext uri="{0D108BD9-81ED-4DB2-BD59-A6C34878D82A}">
                    <a16:rowId xmlns:a16="http://schemas.microsoft.com/office/drawing/2014/main" val="3105913611"/>
                  </a:ext>
                </a:extLst>
              </a:tr>
              <a:tr h="553156">
                <a:tc>
                  <a:txBody>
                    <a:bodyPr/>
                    <a:lstStyle/>
                    <a:p>
                      <a:r>
                        <a:rPr lang="pt-BR" dirty="0" err="1"/>
                        <a:t>setParcelas</a:t>
                      </a:r>
                      <a:r>
                        <a:rPr lang="pt-BR" dirty="0"/>
                        <a:t>(</a:t>
                      </a:r>
                      <a:r>
                        <a:rPr lang="pt-BR" dirty="0" err="1"/>
                        <a:t>int</a:t>
                      </a:r>
                      <a:r>
                        <a:rPr lang="pt-BR" dirty="0"/>
                        <a:t> parcelas): </a:t>
                      </a:r>
                      <a:r>
                        <a:rPr lang="pt-BR" dirty="0" err="1"/>
                        <a:t>void</a:t>
                      </a:r>
                      <a:endParaRPr lang="pt-BR" dirty="0"/>
                    </a:p>
                  </a:txBody>
                  <a:tcPr/>
                </a:tc>
                <a:tc>
                  <a:txBody>
                    <a:bodyPr/>
                    <a:lstStyle/>
                    <a:p>
                      <a:r>
                        <a:rPr lang="pt-BR" dirty="0" err="1"/>
                        <a:t>setQuantidadeParcelas</a:t>
                      </a:r>
                      <a:r>
                        <a:rPr lang="pt-BR" dirty="0"/>
                        <a:t>(</a:t>
                      </a:r>
                      <a:r>
                        <a:rPr lang="pt-BR" dirty="0" err="1"/>
                        <a:t>int</a:t>
                      </a:r>
                      <a:r>
                        <a:rPr lang="pt-BR" dirty="0"/>
                        <a:t> parcelas): </a:t>
                      </a:r>
                      <a:r>
                        <a:rPr lang="pt-BR" dirty="0" err="1"/>
                        <a:t>void</a:t>
                      </a:r>
                      <a:endParaRPr lang="pt-BR" dirty="0"/>
                    </a:p>
                  </a:txBody>
                  <a:tcPr/>
                </a:tc>
                <a:extLst>
                  <a:ext uri="{0D108BD9-81ED-4DB2-BD59-A6C34878D82A}">
                    <a16:rowId xmlns:a16="http://schemas.microsoft.com/office/drawing/2014/main" val="2002966073"/>
                  </a:ext>
                </a:extLst>
              </a:tr>
              <a:tr h="553156">
                <a:tc>
                  <a:txBody>
                    <a:bodyPr/>
                    <a:lstStyle/>
                    <a:p>
                      <a:r>
                        <a:rPr lang="pt-BR" dirty="0" err="1"/>
                        <a:t>setNumeroCartao</a:t>
                      </a:r>
                      <a:r>
                        <a:rPr lang="pt-BR" dirty="0"/>
                        <a:t>(</a:t>
                      </a:r>
                      <a:r>
                        <a:rPr lang="pt-BR" dirty="0" err="1"/>
                        <a:t>string</a:t>
                      </a:r>
                      <a:r>
                        <a:rPr lang="pt-BR" dirty="0"/>
                        <a:t> </a:t>
                      </a:r>
                      <a:r>
                        <a:rPr lang="pt-BR" dirty="0" err="1"/>
                        <a:t>numeroCartao</a:t>
                      </a:r>
                      <a:r>
                        <a:rPr lang="pt-BR" dirty="0"/>
                        <a:t>): </a:t>
                      </a:r>
                      <a:r>
                        <a:rPr lang="pt-BR" dirty="0" err="1"/>
                        <a:t>void</a:t>
                      </a:r>
                      <a:endParaRPr lang="pt-BR" dirty="0"/>
                    </a:p>
                  </a:txBody>
                  <a:tcPr/>
                </a:tc>
                <a:tc>
                  <a:txBody>
                    <a:bodyPr/>
                    <a:lstStyle/>
                    <a:p>
                      <a:r>
                        <a:rPr lang="pt-BR" dirty="0" err="1"/>
                        <a:t>setCartao</a:t>
                      </a:r>
                      <a:r>
                        <a:rPr lang="pt-BR" dirty="0"/>
                        <a:t>(</a:t>
                      </a:r>
                      <a:r>
                        <a:rPr lang="pt-BR" dirty="0" err="1"/>
                        <a:t>string</a:t>
                      </a:r>
                      <a:r>
                        <a:rPr lang="pt-BR" dirty="0"/>
                        <a:t> numero, </a:t>
                      </a:r>
                      <a:r>
                        <a:rPr lang="pt-BR" dirty="0" err="1"/>
                        <a:t>string</a:t>
                      </a:r>
                      <a:r>
                        <a:rPr lang="pt-BR" dirty="0"/>
                        <a:t> </a:t>
                      </a:r>
                      <a:r>
                        <a:rPr lang="pt-BR" dirty="0" err="1"/>
                        <a:t>cvv</a:t>
                      </a:r>
                      <a:r>
                        <a:rPr lang="pt-BR" dirty="0"/>
                        <a:t>): </a:t>
                      </a:r>
                      <a:r>
                        <a:rPr lang="pt-BR" dirty="0" err="1"/>
                        <a:t>void</a:t>
                      </a:r>
                      <a:endParaRPr lang="pt-BR" dirty="0"/>
                    </a:p>
                  </a:txBody>
                  <a:tcPr/>
                </a:tc>
                <a:extLst>
                  <a:ext uri="{0D108BD9-81ED-4DB2-BD59-A6C34878D82A}">
                    <a16:rowId xmlns:a16="http://schemas.microsoft.com/office/drawing/2014/main" val="1843752110"/>
                  </a:ext>
                </a:extLst>
              </a:tr>
              <a:tr h="553156">
                <a:tc>
                  <a:txBody>
                    <a:bodyPr/>
                    <a:lstStyle/>
                    <a:p>
                      <a:r>
                        <a:rPr lang="pt-BR" dirty="0" err="1"/>
                        <a:t>setCVV</a:t>
                      </a:r>
                      <a:r>
                        <a:rPr lang="pt-BR" dirty="0"/>
                        <a:t>(</a:t>
                      </a:r>
                      <a:r>
                        <a:rPr lang="pt-BR" dirty="0" err="1"/>
                        <a:t>string</a:t>
                      </a:r>
                      <a:r>
                        <a:rPr lang="pt-BR" dirty="0"/>
                        <a:t> </a:t>
                      </a:r>
                      <a:r>
                        <a:rPr lang="pt-BR" dirty="0" err="1"/>
                        <a:t>cvv</a:t>
                      </a:r>
                      <a:r>
                        <a:rPr lang="pt-BR" dirty="0"/>
                        <a:t>): </a:t>
                      </a:r>
                      <a:r>
                        <a:rPr lang="pt-BR" dirty="0" err="1"/>
                        <a:t>void</a:t>
                      </a:r>
                      <a:endParaRPr lang="pt-BR" dirty="0"/>
                    </a:p>
                  </a:txBody>
                  <a:tcPr/>
                </a:tc>
                <a:tc>
                  <a:txBody>
                    <a:bodyPr/>
                    <a:lstStyle/>
                    <a:p>
                      <a:endParaRPr lang="pt-BR" dirty="0"/>
                    </a:p>
                  </a:txBody>
                  <a:tcPr/>
                </a:tc>
                <a:extLst>
                  <a:ext uri="{0D108BD9-81ED-4DB2-BD59-A6C34878D82A}">
                    <a16:rowId xmlns:a16="http://schemas.microsoft.com/office/drawing/2014/main" val="2754778042"/>
                  </a:ext>
                </a:extLst>
              </a:tr>
              <a:tr h="553156">
                <a:tc>
                  <a:txBody>
                    <a:bodyPr/>
                    <a:lstStyle/>
                    <a:p>
                      <a:r>
                        <a:rPr lang="pt-BR" dirty="0" err="1"/>
                        <a:t>validarCartao</a:t>
                      </a:r>
                      <a:r>
                        <a:rPr lang="pt-BR" dirty="0"/>
                        <a:t>(): </a:t>
                      </a:r>
                      <a:r>
                        <a:rPr lang="pt-BR" dirty="0" err="1"/>
                        <a:t>bool</a:t>
                      </a:r>
                      <a:endParaRPr lang="pt-BR" dirty="0"/>
                    </a:p>
                  </a:txBody>
                  <a:tcPr/>
                </a:tc>
                <a:tc>
                  <a:txBody>
                    <a:bodyPr/>
                    <a:lstStyle/>
                    <a:p>
                      <a:endParaRPr lang="pt-BR" dirty="0"/>
                    </a:p>
                  </a:txBody>
                  <a:tcPr/>
                </a:tc>
                <a:extLst>
                  <a:ext uri="{0D108BD9-81ED-4DB2-BD59-A6C34878D82A}">
                    <a16:rowId xmlns:a16="http://schemas.microsoft.com/office/drawing/2014/main" val="4191701613"/>
                  </a:ext>
                </a:extLst>
              </a:tr>
              <a:tr h="553156">
                <a:tc>
                  <a:txBody>
                    <a:bodyPr/>
                    <a:lstStyle/>
                    <a:p>
                      <a:r>
                        <a:rPr lang="pt-BR" dirty="0" err="1"/>
                        <a:t>realizarPagamento</a:t>
                      </a:r>
                      <a:r>
                        <a:rPr lang="pt-BR" dirty="0"/>
                        <a:t>(): </a:t>
                      </a:r>
                      <a:r>
                        <a:rPr lang="pt-BR" dirty="0" err="1"/>
                        <a:t>bool</a:t>
                      </a:r>
                      <a:endParaRPr lang="pt-BR" dirty="0"/>
                    </a:p>
                  </a:txBody>
                  <a:tcPr/>
                </a:tc>
                <a:tc>
                  <a:txBody>
                    <a:bodyPr/>
                    <a:lstStyle/>
                    <a:p>
                      <a:r>
                        <a:rPr lang="pt-BR" dirty="0" err="1"/>
                        <a:t>realizarPagamento</a:t>
                      </a:r>
                      <a:r>
                        <a:rPr lang="pt-BR" dirty="0"/>
                        <a:t>(): </a:t>
                      </a:r>
                      <a:r>
                        <a:rPr lang="pt-BR" dirty="0" err="1"/>
                        <a:t>bool</a:t>
                      </a:r>
                      <a:endParaRPr lang="pt-BR" dirty="0"/>
                    </a:p>
                  </a:txBody>
                  <a:tcPr/>
                </a:tc>
                <a:extLst>
                  <a:ext uri="{0D108BD9-81ED-4DB2-BD59-A6C34878D82A}">
                    <a16:rowId xmlns:a16="http://schemas.microsoft.com/office/drawing/2014/main" val="2451182271"/>
                  </a:ext>
                </a:extLst>
              </a:tr>
            </a:tbl>
          </a:graphicData>
        </a:graphic>
      </p:graphicFrame>
    </p:spTree>
    <p:extLst>
      <p:ext uri="{BB962C8B-B14F-4D97-AF65-F5344CB8AC3E}">
        <p14:creationId xmlns:p14="http://schemas.microsoft.com/office/powerpoint/2010/main" val="22609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8" name="Imagem 7">
            <a:extLst>
              <a:ext uri="{FF2B5EF4-FFF2-40B4-BE49-F238E27FC236}">
                <a16:creationId xmlns:a16="http://schemas.microsoft.com/office/drawing/2014/main" id="{F6548410-1518-93E1-E626-171D471291A3}"/>
              </a:ext>
            </a:extLst>
          </p:cNvPr>
          <p:cNvPicPr>
            <a:picLocks noChangeAspect="1"/>
          </p:cNvPicPr>
          <p:nvPr/>
        </p:nvPicPr>
        <p:blipFill>
          <a:blip r:embed="rId2"/>
          <a:stretch>
            <a:fillRect/>
          </a:stretch>
        </p:blipFill>
        <p:spPr>
          <a:xfrm>
            <a:off x="406061" y="132385"/>
            <a:ext cx="6147139" cy="6593230"/>
          </a:xfrm>
          <a:prstGeom prst="rect">
            <a:avLst/>
          </a:prstGeom>
        </p:spPr>
      </p:pic>
      <p:sp>
        <p:nvSpPr>
          <p:cNvPr id="9" name="Retângulo 8">
            <a:extLst>
              <a:ext uri="{FF2B5EF4-FFF2-40B4-BE49-F238E27FC236}">
                <a16:creationId xmlns:a16="http://schemas.microsoft.com/office/drawing/2014/main" id="{1E68704B-1BBB-922F-A101-ACC33BADEA96}"/>
              </a:ext>
            </a:extLst>
          </p:cNvPr>
          <p:cNvSpPr/>
          <p:nvPr/>
        </p:nvSpPr>
        <p:spPr>
          <a:xfrm>
            <a:off x="755780" y="2313992"/>
            <a:ext cx="3172408" cy="420810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7915A296-0C56-1EFB-44FA-E653A4824C51}"/>
              </a:ext>
            </a:extLst>
          </p:cNvPr>
          <p:cNvSpPr/>
          <p:nvPr/>
        </p:nvSpPr>
        <p:spPr>
          <a:xfrm>
            <a:off x="4080588" y="2313992"/>
            <a:ext cx="2822331" cy="420810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D4969B5-52E4-90BC-74BD-B35F5B908441}"/>
              </a:ext>
            </a:extLst>
          </p:cNvPr>
          <p:cNvSpPr txBox="1"/>
          <p:nvPr/>
        </p:nvSpPr>
        <p:spPr>
          <a:xfrm>
            <a:off x="923130" y="3429000"/>
            <a:ext cx="1334877" cy="646331"/>
          </a:xfrm>
          <a:prstGeom prst="rect">
            <a:avLst/>
          </a:prstGeom>
          <a:noFill/>
        </p:spPr>
        <p:txBody>
          <a:bodyPr wrap="square" rtlCol="0">
            <a:spAutoFit/>
          </a:bodyPr>
          <a:lstStyle/>
          <a:p>
            <a:r>
              <a:rPr lang="pt-BR" dirty="0"/>
              <a:t>Adaptador - Classe</a:t>
            </a:r>
          </a:p>
        </p:txBody>
      </p:sp>
      <p:sp>
        <p:nvSpPr>
          <p:cNvPr id="12" name="CaixaDeTexto 11">
            <a:extLst>
              <a:ext uri="{FF2B5EF4-FFF2-40B4-BE49-F238E27FC236}">
                <a16:creationId xmlns:a16="http://schemas.microsoft.com/office/drawing/2014/main" id="{B4997C3C-7763-7A8B-EDF5-6105D93E06A6}"/>
              </a:ext>
            </a:extLst>
          </p:cNvPr>
          <p:cNvSpPr txBox="1"/>
          <p:nvPr/>
        </p:nvSpPr>
        <p:spPr>
          <a:xfrm>
            <a:off x="6902919" y="3088136"/>
            <a:ext cx="1334877" cy="646331"/>
          </a:xfrm>
          <a:prstGeom prst="rect">
            <a:avLst/>
          </a:prstGeom>
          <a:noFill/>
        </p:spPr>
        <p:txBody>
          <a:bodyPr wrap="square" rtlCol="0">
            <a:spAutoFit/>
          </a:bodyPr>
          <a:lstStyle/>
          <a:p>
            <a:r>
              <a:rPr lang="pt-BR" dirty="0"/>
              <a:t>Adaptador - Objeto</a:t>
            </a:r>
          </a:p>
        </p:txBody>
      </p:sp>
    </p:spTree>
    <p:extLst>
      <p:ext uri="{BB962C8B-B14F-4D97-AF65-F5344CB8AC3E}">
        <p14:creationId xmlns:p14="http://schemas.microsoft.com/office/powerpoint/2010/main" val="336408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computador com imagem de jogo de vídeo game&#10;&#10;Descrição gerada automaticamente com confiança média">
            <a:extLst>
              <a:ext uri="{FF2B5EF4-FFF2-40B4-BE49-F238E27FC236}">
                <a16:creationId xmlns:a16="http://schemas.microsoft.com/office/drawing/2014/main" id="{69DA8472-7E3F-2254-D8D7-742CBD470254}"/>
              </a:ext>
            </a:extLst>
          </p:cNvPr>
          <p:cNvPicPr>
            <a:picLocks noChangeAspect="1"/>
          </p:cNvPicPr>
          <p:nvPr/>
        </p:nvPicPr>
        <p:blipFill rotWithShape="1">
          <a:blip r:embed="rId2">
            <a:extLst>
              <a:ext uri="{28A0092B-C50C-407E-A947-70E740481C1C}">
                <a14:useLocalDpi xmlns:a14="http://schemas.microsoft.com/office/drawing/2010/main" val="0"/>
              </a:ext>
            </a:extLst>
          </a:blip>
          <a:srcRect l="7712" r="26502" b="9090"/>
          <a:stretch/>
        </p:blipFill>
        <p:spPr>
          <a:xfrm>
            <a:off x="3523488" y="10"/>
            <a:ext cx="8668512" cy="6857990"/>
          </a:xfrm>
          <a:prstGeom prst="rect">
            <a:avLst/>
          </a:prstGeom>
        </p:spPr>
      </p:pic>
      <p:sp>
        <p:nvSpPr>
          <p:cNvPr id="106" name="Rectangle 10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E243026-E16F-9CDD-AE56-CF691B008A41}"/>
              </a:ext>
            </a:extLst>
          </p:cNvPr>
          <p:cNvSpPr>
            <a:spLocks noGrp="1"/>
          </p:cNvSpPr>
          <p:nvPr>
            <p:ph type="ctrTitle"/>
          </p:nvPr>
        </p:nvSpPr>
        <p:spPr>
          <a:xfrm>
            <a:off x="477981" y="1122363"/>
            <a:ext cx="4023360" cy="3204134"/>
          </a:xfrm>
        </p:spPr>
        <p:txBody>
          <a:bodyPr anchor="b">
            <a:normAutofit/>
          </a:bodyPr>
          <a:lstStyle/>
          <a:p>
            <a:pPr algn="l"/>
            <a:r>
              <a:rPr lang="en-US" sz="4800" b="1" dirty="0">
                <a:effectLst>
                  <a:outerShdw blurRad="38100" dist="38100" dir="2700000" algn="tl">
                    <a:srgbClr val="000000">
                      <a:alpha val="43137"/>
                    </a:srgbClr>
                  </a:outerShdw>
                </a:effectLst>
              </a:rPr>
              <a:t>Adapter – </a:t>
            </a:r>
            <a:r>
              <a:rPr lang="en-US" sz="4800" b="1" dirty="0" err="1">
                <a:effectLst>
                  <a:outerShdw blurRad="38100" dist="38100" dir="2700000" algn="tl">
                    <a:srgbClr val="000000">
                      <a:alpha val="43137"/>
                    </a:srgbClr>
                  </a:outerShdw>
                </a:effectLst>
              </a:rPr>
              <a:t>Solução</a:t>
            </a:r>
            <a:r>
              <a:rPr lang="en-US" sz="4800" b="1" dirty="0">
                <a:effectLst>
                  <a:outerShdw blurRad="38100" dist="38100" dir="2700000" algn="tl">
                    <a:srgbClr val="000000">
                      <a:alpha val="43137"/>
                    </a:srgbClr>
                  </a:outerShdw>
                </a:effectLst>
              </a:rPr>
              <a:t> – C#</a:t>
            </a:r>
          </a:p>
        </p:txBody>
      </p:sp>
      <p:sp>
        <p:nvSpPr>
          <p:cNvPr id="3" name="Subtítulo 2">
            <a:extLst>
              <a:ext uri="{FF2B5EF4-FFF2-40B4-BE49-F238E27FC236}">
                <a16:creationId xmlns:a16="http://schemas.microsoft.com/office/drawing/2014/main" id="{A782A01C-CDB4-BEF0-9F78-DD3F68C87023}"/>
              </a:ext>
            </a:extLst>
          </p:cNvPr>
          <p:cNvSpPr>
            <a:spLocks noGrp="1"/>
          </p:cNvSpPr>
          <p:nvPr>
            <p:ph type="subTitle" idx="1"/>
          </p:nvPr>
        </p:nvSpPr>
        <p:spPr>
          <a:xfrm>
            <a:off x="477980" y="4872922"/>
            <a:ext cx="4023359" cy="1208141"/>
          </a:xfrm>
        </p:spPr>
        <p:txBody>
          <a:bodyPr>
            <a:normAutofit/>
          </a:bodyPr>
          <a:lstStyle/>
          <a:p>
            <a:pPr algn="l"/>
            <a:r>
              <a:rPr lang="pt-BR" sz="1900" dirty="0"/>
              <a:t>Padrões de Projeto Estrutural I</a:t>
            </a:r>
          </a:p>
          <a:p>
            <a:pPr algn="l"/>
            <a:endParaRPr lang="pt-BR" sz="1900" dirty="0"/>
          </a:p>
          <a:p>
            <a:pPr algn="l"/>
            <a:r>
              <a:rPr lang="pt-BR" sz="1900" dirty="0"/>
              <a:t>Prof. Me Jefferson Passerini</a:t>
            </a:r>
          </a:p>
        </p:txBody>
      </p:sp>
      <p:sp>
        <p:nvSpPr>
          <p:cNvPr id="108" name="Rectangle 1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Rectangle 1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5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lnSpcReduction="10000"/>
          </a:bodyPr>
          <a:lstStyle/>
          <a:p>
            <a:pPr marL="0" indent="0" algn="ctr">
              <a:buNone/>
            </a:pPr>
            <a:endParaRPr lang="pt-BR" dirty="0"/>
          </a:p>
          <a:p>
            <a:pPr marL="0" indent="0" algn="ctr">
              <a:buNone/>
            </a:pPr>
            <a:r>
              <a:rPr lang="pt-BR" dirty="0"/>
              <a:t>Motivação – Por que </a:t>
            </a:r>
            <a:r>
              <a:rPr lang="pt-BR" dirty="0" err="1"/>
              <a:t>utiilzar</a:t>
            </a:r>
            <a:r>
              <a:rPr lang="pt-BR" dirty="0"/>
              <a:t>?</a:t>
            </a:r>
          </a:p>
          <a:p>
            <a:pPr marL="0" indent="0" algn="ctr">
              <a:buNone/>
            </a:pPr>
            <a:endParaRPr lang="pt-BR" dirty="0"/>
          </a:p>
          <a:p>
            <a:pPr marL="0" indent="0" algn="ctr">
              <a:buNone/>
            </a:pPr>
            <a:r>
              <a:rPr lang="pt-BR" sz="3200" dirty="0"/>
              <a:t>O padrão </a:t>
            </a:r>
            <a:r>
              <a:rPr lang="pt-BR" sz="3200" b="1" i="1" u="sng" dirty="0" err="1"/>
              <a:t>Adapter</a:t>
            </a:r>
            <a:r>
              <a:rPr lang="pt-BR" sz="3200" dirty="0"/>
              <a:t> serve para tornar compatíveis classes que antes não poderiam serem utilizadas em conjunto devido a suas diferenças de interface.</a:t>
            </a:r>
          </a:p>
          <a:p>
            <a:pPr marL="0" indent="0" algn="ctr">
              <a:buNone/>
            </a:pPr>
            <a:endParaRPr lang="pt-BR" sz="3200" dirty="0"/>
          </a:p>
          <a:p>
            <a:pPr marL="0" indent="0" algn="ctr">
              <a:buNone/>
            </a:pPr>
            <a:r>
              <a:rPr lang="pt-BR" sz="3200" dirty="0"/>
              <a:t>Este padrão é utilizado frequentemente em manutenções de códigos legados, muitas vezes novas classes não são compatíveis com as existentes no código, de modo que um cliente não pode as utilizar de forma transparente.</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67474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2" y="745253"/>
            <a:ext cx="7140787" cy="5367494"/>
          </a:xfrm>
        </p:spPr>
        <p:txBody>
          <a:bodyPr>
            <a:normAutofit/>
          </a:bodyPr>
          <a:lstStyle/>
          <a:p>
            <a:pPr marL="0" indent="0" algn="ctr">
              <a:buNone/>
            </a:pPr>
            <a:r>
              <a:rPr lang="pt-BR" dirty="0"/>
              <a:t>O projeto atual que utiliza apenas a classe </a:t>
            </a:r>
            <a:r>
              <a:rPr lang="pt-BR" dirty="0" err="1"/>
              <a:t>PagFacil</a:t>
            </a:r>
            <a:r>
              <a:rPr lang="pt-BR" dirty="0"/>
              <a:t> possui a estrutura representada na figura (a).</a:t>
            </a:r>
          </a:p>
          <a:p>
            <a:pPr marL="0" indent="0" algn="ctr">
              <a:buNone/>
            </a:pPr>
            <a:endParaRPr lang="pt-BR" sz="2800" b="1" dirty="0"/>
          </a:p>
          <a:p>
            <a:pPr marL="0" indent="0" algn="ctr">
              <a:buNone/>
            </a:pPr>
            <a:r>
              <a:rPr lang="pt-BR" b="1" dirty="0"/>
              <a:t>Crie as novas pastas para comportar a estrutura da refatoração que iremos realizar no projeto.</a:t>
            </a:r>
          </a:p>
          <a:p>
            <a:pPr marL="0" indent="0" algn="ctr">
              <a:buNone/>
            </a:pPr>
            <a:r>
              <a:rPr lang="pt-BR" b="1" dirty="0"/>
              <a:t>Criar a pasta </a:t>
            </a:r>
            <a:r>
              <a:rPr lang="pt-BR" b="1" dirty="0">
                <a:sym typeface="Wingdings" panose="05000000000000000000" pitchFamily="2" charset="2"/>
              </a:rPr>
              <a:t> </a:t>
            </a:r>
            <a:r>
              <a:rPr lang="pt-BR" b="1" dirty="0" err="1">
                <a:sym typeface="Wingdings" panose="05000000000000000000" pitchFamily="2" charset="2"/>
              </a:rPr>
              <a:t>Adapter</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
        <p:nvSpPr>
          <p:cNvPr id="6" name="CaixaDeTexto 5">
            <a:extLst>
              <a:ext uri="{FF2B5EF4-FFF2-40B4-BE49-F238E27FC236}">
                <a16:creationId xmlns:a16="http://schemas.microsoft.com/office/drawing/2014/main" id="{B8075746-B0C3-344D-7C35-A73D11D11F2B}"/>
              </a:ext>
            </a:extLst>
          </p:cNvPr>
          <p:cNvSpPr txBox="1"/>
          <p:nvPr/>
        </p:nvSpPr>
        <p:spPr>
          <a:xfrm>
            <a:off x="8016240" y="843280"/>
            <a:ext cx="480536" cy="379413"/>
          </a:xfrm>
          <a:prstGeom prst="rect">
            <a:avLst/>
          </a:prstGeom>
          <a:noFill/>
        </p:spPr>
        <p:txBody>
          <a:bodyPr wrap="square" rtlCol="0">
            <a:spAutoFit/>
          </a:bodyPr>
          <a:lstStyle/>
          <a:p>
            <a:r>
              <a:rPr lang="pt-BR" dirty="0"/>
              <a:t>a)</a:t>
            </a:r>
          </a:p>
        </p:txBody>
      </p:sp>
      <p:sp>
        <p:nvSpPr>
          <p:cNvPr id="7" name="CaixaDeTexto 6">
            <a:extLst>
              <a:ext uri="{FF2B5EF4-FFF2-40B4-BE49-F238E27FC236}">
                <a16:creationId xmlns:a16="http://schemas.microsoft.com/office/drawing/2014/main" id="{5294E239-9B7C-D008-D338-A991DFEBB2F0}"/>
              </a:ext>
            </a:extLst>
          </p:cNvPr>
          <p:cNvSpPr txBox="1"/>
          <p:nvPr/>
        </p:nvSpPr>
        <p:spPr>
          <a:xfrm>
            <a:off x="8087360" y="3814747"/>
            <a:ext cx="480536" cy="379413"/>
          </a:xfrm>
          <a:prstGeom prst="rect">
            <a:avLst/>
          </a:prstGeom>
          <a:noFill/>
        </p:spPr>
        <p:txBody>
          <a:bodyPr wrap="square" rtlCol="0">
            <a:spAutoFit/>
          </a:bodyPr>
          <a:lstStyle/>
          <a:p>
            <a:r>
              <a:rPr lang="pt-BR" dirty="0"/>
              <a:t>b)</a:t>
            </a:r>
          </a:p>
        </p:txBody>
      </p:sp>
      <p:pic>
        <p:nvPicPr>
          <p:cNvPr id="9" name="Imagem 8">
            <a:extLst>
              <a:ext uri="{FF2B5EF4-FFF2-40B4-BE49-F238E27FC236}">
                <a16:creationId xmlns:a16="http://schemas.microsoft.com/office/drawing/2014/main" id="{FDE501D7-EB13-FBEE-3640-26C629540F39}"/>
              </a:ext>
            </a:extLst>
          </p:cNvPr>
          <p:cNvPicPr>
            <a:picLocks noChangeAspect="1"/>
          </p:cNvPicPr>
          <p:nvPr/>
        </p:nvPicPr>
        <p:blipFill>
          <a:blip r:embed="rId2"/>
          <a:stretch>
            <a:fillRect/>
          </a:stretch>
        </p:blipFill>
        <p:spPr>
          <a:xfrm>
            <a:off x="8732068" y="745253"/>
            <a:ext cx="3289450" cy="2907163"/>
          </a:xfrm>
          <a:prstGeom prst="rect">
            <a:avLst/>
          </a:prstGeom>
        </p:spPr>
      </p:pic>
      <p:pic>
        <p:nvPicPr>
          <p:cNvPr id="11" name="Imagem 10">
            <a:extLst>
              <a:ext uri="{FF2B5EF4-FFF2-40B4-BE49-F238E27FC236}">
                <a16:creationId xmlns:a16="http://schemas.microsoft.com/office/drawing/2014/main" id="{914B9602-E36A-248D-462C-96CA3B8B9586}"/>
              </a:ext>
            </a:extLst>
          </p:cNvPr>
          <p:cNvPicPr>
            <a:picLocks noChangeAspect="1"/>
          </p:cNvPicPr>
          <p:nvPr/>
        </p:nvPicPr>
        <p:blipFill>
          <a:blip r:embed="rId3"/>
          <a:stretch>
            <a:fillRect/>
          </a:stretch>
        </p:blipFill>
        <p:spPr>
          <a:xfrm>
            <a:off x="8762548" y="3775510"/>
            <a:ext cx="3253438" cy="2989646"/>
          </a:xfrm>
          <a:prstGeom prst="rect">
            <a:avLst/>
          </a:prstGeom>
        </p:spPr>
      </p:pic>
    </p:spTree>
    <p:extLst>
      <p:ext uri="{BB962C8B-B14F-4D97-AF65-F5344CB8AC3E}">
        <p14:creationId xmlns:p14="http://schemas.microsoft.com/office/powerpoint/2010/main" val="1429668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lnSpcReduction="10000"/>
          </a:bodyPr>
          <a:lstStyle/>
          <a:p>
            <a:pPr marL="0" indent="0" algn="ctr">
              <a:buNone/>
            </a:pPr>
            <a:r>
              <a:rPr lang="pt-BR" dirty="0"/>
              <a:t>Vamos criar uma interface para intermediar a relação entre a classe cobrança e as classes gateways de pagamentos.</a:t>
            </a:r>
          </a:p>
          <a:p>
            <a:pPr marL="0" indent="0" algn="ctr">
              <a:buNone/>
            </a:pPr>
            <a:endParaRPr lang="pt-BR" sz="2800" b="1" dirty="0"/>
          </a:p>
          <a:p>
            <a:pPr marL="0" indent="0" algn="ctr">
              <a:buNone/>
            </a:pPr>
            <a:r>
              <a:rPr lang="pt-BR" b="1" dirty="0"/>
              <a:t>Para minimizar os impactos causados pela refatoração, vamos manter a mesma nomenclatura de métodos da classe </a:t>
            </a:r>
            <a:r>
              <a:rPr lang="pt-BR" b="1" dirty="0" err="1"/>
              <a:t>PagFacil</a:t>
            </a:r>
            <a:r>
              <a:rPr lang="pt-BR" b="1" dirty="0"/>
              <a:t> nos métodos da interface</a:t>
            </a:r>
          </a:p>
          <a:p>
            <a:pPr marL="0" indent="0" algn="ctr">
              <a:buNone/>
            </a:pPr>
            <a:endParaRPr lang="pt-BR" sz="2800" b="1" dirty="0"/>
          </a:p>
          <a:p>
            <a:pPr marL="0" indent="0" algn="ctr">
              <a:buNone/>
            </a:pPr>
            <a:r>
              <a:rPr lang="pt-BR" b="1" dirty="0"/>
              <a:t>Vamos </a:t>
            </a:r>
            <a:r>
              <a:rPr lang="pt-BR" b="1" dirty="0" err="1"/>
              <a:t>refatorar</a:t>
            </a:r>
            <a:r>
              <a:rPr lang="pt-BR" b="1" dirty="0"/>
              <a:t> primeiro a classe </a:t>
            </a:r>
            <a:r>
              <a:rPr lang="pt-BR" b="1" dirty="0" err="1"/>
              <a:t>PagFacil</a:t>
            </a:r>
            <a:r>
              <a:rPr lang="pt-BR" b="1" dirty="0"/>
              <a:t> pois já existia no sistema e garantir que continue funcionando</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2" name="Imagem 1">
            <a:extLst>
              <a:ext uri="{FF2B5EF4-FFF2-40B4-BE49-F238E27FC236}">
                <a16:creationId xmlns:a16="http://schemas.microsoft.com/office/drawing/2014/main" id="{E371FE25-6685-6BF7-AF94-5C075F019117}"/>
              </a:ext>
            </a:extLst>
          </p:cNvPr>
          <p:cNvPicPr>
            <a:picLocks noChangeAspect="1"/>
          </p:cNvPicPr>
          <p:nvPr/>
        </p:nvPicPr>
        <p:blipFill>
          <a:blip r:embed="rId2"/>
          <a:stretch>
            <a:fillRect/>
          </a:stretch>
        </p:blipFill>
        <p:spPr>
          <a:xfrm>
            <a:off x="6254835" y="745253"/>
            <a:ext cx="5590032" cy="5995694"/>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6618100" y="2649894"/>
            <a:ext cx="3172408" cy="409105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7984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Na pasta </a:t>
            </a:r>
            <a:r>
              <a:rPr lang="pt-BR" dirty="0" err="1"/>
              <a:t>Adapter</a:t>
            </a:r>
            <a:r>
              <a:rPr lang="pt-BR" dirty="0"/>
              <a:t> vamos criar a Interface Gateway;</a:t>
            </a:r>
          </a:p>
          <a:p>
            <a:pPr marL="0" indent="0" algn="ctr">
              <a:buNone/>
            </a:pPr>
            <a:endParaRPr lang="pt-BR" sz="2800" dirty="0"/>
          </a:p>
          <a:p>
            <a:pPr marL="0" indent="0" algn="ctr">
              <a:buNone/>
            </a:pPr>
            <a:r>
              <a:rPr lang="pt-BR" dirty="0"/>
              <a:t>E desenvolva o código para essa interface.</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7" name="Imagem 6">
            <a:extLst>
              <a:ext uri="{FF2B5EF4-FFF2-40B4-BE49-F238E27FC236}">
                <a16:creationId xmlns:a16="http://schemas.microsoft.com/office/drawing/2014/main" id="{84837E50-6C60-99D4-9DB2-48091E8D508D}"/>
              </a:ext>
            </a:extLst>
          </p:cNvPr>
          <p:cNvPicPr>
            <a:picLocks noChangeAspect="1"/>
          </p:cNvPicPr>
          <p:nvPr/>
        </p:nvPicPr>
        <p:blipFill>
          <a:blip r:embed="rId2"/>
          <a:stretch>
            <a:fillRect/>
          </a:stretch>
        </p:blipFill>
        <p:spPr>
          <a:xfrm>
            <a:off x="639121" y="3040929"/>
            <a:ext cx="3524742" cy="3639058"/>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822960" y="4765041"/>
            <a:ext cx="2245360"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5FB8A6D0-5081-2F32-9C09-D5892E629558}"/>
              </a:ext>
            </a:extLst>
          </p:cNvPr>
          <p:cNvPicPr>
            <a:picLocks noChangeAspect="1"/>
          </p:cNvPicPr>
          <p:nvPr/>
        </p:nvPicPr>
        <p:blipFill>
          <a:blip r:embed="rId3"/>
          <a:stretch>
            <a:fillRect/>
          </a:stretch>
        </p:blipFill>
        <p:spPr>
          <a:xfrm>
            <a:off x="4880833" y="1142332"/>
            <a:ext cx="5925377" cy="5020376"/>
          </a:xfrm>
          <a:prstGeom prst="rect">
            <a:avLst/>
          </a:prstGeom>
        </p:spPr>
      </p:pic>
    </p:spTree>
    <p:extLst>
      <p:ext uri="{BB962C8B-B14F-4D97-AF65-F5344CB8AC3E}">
        <p14:creationId xmlns:p14="http://schemas.microsoft.com/office/powerpoint/2010/main" val="2989884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fontScale="92500" lnSpcReduction="20000"/>
          </a:bodyPr>
          <a:lstStyle/>
          <a:p>
            <a:pPr marL="0" indent="0" algn="ctr">
              <a:buNone/>
            </a:pPr>
            <a:r>
              <a:rPr lang="pt-BR" dirty="0"/>
              <a:t>Agora na pasta </a:t>
            </a:r>
            <a:r>
              <a:rPr lang="pt-BR" dirty="0" err="1"/>
              <a:t>Adapter</a:t>
            </a:r>
            <a:r>
              <a:rPr lang="pt-BR" dirty="0"/>
              <a:t> vamos criar a classe </a:t>
            </a:r>
            <a:r>
              <a:rPr lang="pt-BR" dirty="0" err="1"/>
              <a:t>PagFacilAdapter</a:t>
            </a:r>
            <a:r>
              <a:rPr lang="pt-BR" dirty="0"/>
              <a:t>;</a:t>
            </a:r>
          </a:p>
          <a:p>
            <a:pPr marL="0" indent="0" algn="ctr">
              <a:buNone/>
            </a:pPr>
            <a:endParaRPr lang="pt-BR" sz="2800" dirty="0"/>
          </a:p>
          <a:p>
            <a:pPr marL="0" indent="0" algn="ctr">
              <a:buNone/>
            </a:pPr>
            <a:r>
              <a:rPr lang="pt-BR" dirty="0"/>
              <a:t>Como nossa Gateway replica a interfaces da classe </a:t>
            </a:r>
            <a:r>
              <a:rPr lang="pt-BR" dirty="0" err="1"/>
              <a:t>PagFacil</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7" name="Imagem 6">
            <a:extLst>
              <a:ext uri="{FF2B5EF4-FFF2-40B4-BE49-F238E27FC236}">
                <a16:creationId xmlns:a16="http://schemas.microsoft.com/office/drawing/2014/main" id="{84837E50-6C60-99D4-9DB2-48091E8D508D}"/>
              </a:ext>
            </a:extLst>
          </p:cNvPr>
          <p:cNvPicPr>
            <a:picLocks noChangeAspect="1"/>
          </p:cNvPicPr>
          <p:nvPr/>
        </p:nvPicPr>
        <p:blipFill>
          <a:blip r:embed="rId2"/>
          <a:stretch>
            <a:fillRect/>
          </a:stretch>
        </p:blipFill>
        <p:spPr>
          <a:xfrm>
            <a:off x="639121" y="3040929"/>
            <a:ext cx="3524742" cy="3639058"/>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888132" y="4962058"/>
            <a:ext cx="2245360"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C4C8937F-C56E-5F87-B2A0-0DE98C5F7F73}"/>
              </a:ext>
            </a:extLst>
          </p:cNvPr>
          <p:cNvPicPr>
            <a:picLocks noChangeAspect="1"/>
          </p:cNvPicPr>
          <p:nvPr/>
        </p:nvPicPr>
        <p:blipFill>
          <a:blip r:embed="rId3"/>
          <a:stretch>
            <a:fillRect/>
          </a:stretch>
        </p:blipFill>
        <p:spPr>
          <a:xfrm>
            <a:off x="5270266" y="841155"/>
            <a:ext cx="5515745" cy="3143689"/>
          </a:xfrm>
          <a:prstGeom prst="rect">
            <a:avLst/>
          </a:prstGeom>
        </p:spPr>
      </p:pic>
      <p:sp>
        <p:nvSpPr>
          <p:cNvPr id="8" name="Espaço Reservado para Conteúdo 2">
            <a:extLst>
              <a:ext uri="{FF2B5EF4-FFF2-40B4-BE49-F238E27FC236}">
                <a16:creationId xmlns:a16="http://schemas.microsoft.com/office/drawing/2014/main" id="{69520C15-45DF-42D2-1F6A-680AE67281F2}"/>
              </a:ext>
            </a:extLst>
          </p:cNvPr>
          <p:cNvSpPr txBox="1">
            <a:spLocks/>
          </p:cNvSpPr>
          <p:nvPr/>
        </p:nvSpPr>
        <p:spPr>
          <a:xfrm>
            <a:off x="4265463" y="4210906"/>
            <a:ext cx="7713177" cy="2404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t>Apenas </a:t>
            </a:r>
            <a:r>
              <a:rPr lang="pt-BR" dirty="0" err="1"/>
              <a:t>extendemos</a:t>
            </a:r>
            <a:r>
              <a:rPr lang="pt-BR" dirty="0"/>
              <a:t> (herança) a classe original </a:t>
            </a:r>
            <a:r>
              <a:rPr lang="pt-BR" b="1" dirty="0" err="1"/>
              <a:t>PagFacil</a:t>
            </a:r>
            <a:r>
              <a:rPr lang="pt-BR" dirty="0"/>
              <a:t> para nossa </a:t>
            </a:r>
            <a:r>
              <a:rPr lang="pt-BR" b="1" dirty="0" err="1"/>
              <a:t>PagFacilAdapter</a:t>
            </a:r>
            <a:r>
              <a:rPr lang="pt-BR" dirty="0"/>
              <a:t>;</a:t>
            </a:r>
          </a:p>
          <a:p>
            <a:pPr marL="0" indent="0" algn="ctr">
              <a:buFont typeface="Arial" panose="020B0604020202020204" pitchFamily="34" charset="0"/>
              <a:buNone/>
            </a:pPr>
            <a:endParaRPr lang="pt-BR" dirty="0"/>
          </a:p>
          <a:p>
            <a:pPr marL="0" indent="0" algn="ctr">
              <a:buFont typeface="Arial" panose="020B0604020202020204" pitchFamily="34" charset="0"/>
              <a:buNone/>
            </a:pPr>
            <a:r>
              <a:rPr lang="pt-BR" dirty="0"/>
              <a:t>E fazemos ela implementar a interface </a:t>
            </a:r>
            <a:r>
              <a:rPr lang="pt-BR" b="1" dirty="0"/>
              <a:t>Gateway</a:t>
            </a:r>
            <a:r>
              <a:rPr lang="pt-BR" dirty="0"/>
              <a:t>.</a:t>
            </a:r>
          </a:p>
        </p:txBody>
      </p:sp>
    </p:spTree>
    <p:extLst>
      <p:ext uri="{BB962C8B-B14F-4D97-AF65-F5344CB8AC3E}">
        <p14:creationId xmlns:p14="http://schemas.microsoft.com/office/powerpoint/2010/main" val="106454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Na classe Cobrança existente vamos deixar as linhas indicadas como no exemplo.</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7" name="Imagem 6">
            <a:extLst>
              <a:ext uri="{FF2B5EF4-FFF2-40B4-BE49-F238E27FC236}">
                <a16:creationId xmlns:a16="http://schemas.microsoft.com/office/drawing/2014/main" id="{84837E50-6C60-99D4-9DB2-48091E8D508D}"/>
              </a:ext>
            </a:extLst>
          </p:cNvPr>
          <p:cNvPicPr>
            <a:picLocks noChangeAspect="1"/>
          </p:cNvPicPr>
          <p:nvPr/>
        </p:nvPicPr>
        <p:blipFill>
          <a:blip r:embed="rId2"/>
          <a:stretch>
            <a:fillRect/>
          </a:stretch>
        </p:blipFill>
        <p:spPr>
          <a:xfrm>
            <a:off x="639121" y="3040929"/>
            <a:ext cx="3524742" cy="3639058"/>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888132" y="5445277"/>
            <a:ext cx="2245360"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A89ADFBC-A2FC-353A-F09C-E049FEA22974}"/>
              </a:ext>
            </a:extLst>
          </p:cNvPr>
          <p:cNvPicPr>
            <a:picLocks noChangeAspect="1"/>
          </p:cNvPicPr>
          <p:nvPr/>
        </p:nvPicPr>
        <p:blipFill>
          <a:blip r:embed="rId3"/>
          <a:stretch>
            <a:fillRect/>
          </a:stretch>
        </p:blipFill>
        <p:spPr>
          <a:xfrm>
            <a:off x="5543809" y="622159"/>
            <a:ext cx="5391902" cy="6087325"/>
          </a:xfrm>
          <a:prstGeom prst="rect">
            <a:avLst/>
          </a:prstGeom>
        </p:spPr>
      </p:pic>
      <p:sp>
        <p:nvSpPr>
          <p:cNvPr id="10" name="Retângulo 9">
            <a:extLst>
              <a:ext uri="{FF2B5EF4-FFF2-40B4-BE49-F238E27FC236}">
                <a16:creationId xmlns:a16="http://schemas.microsoft.com/office/drawing/2014/main" id="{B29D806D-D432-6BB7-57A4-4C036E73BB18}"/>
              </a:ext>
            </a:extLst>
          </p:cNvPr>
          <p:cNvSpPr/>
          <p:nvPr/>
        </p:nvSpPr>
        <p:spPr>
          <a:xfrm>
            <a:off x="6862212" y="2051837"/>
            <a:ext cx="3572108"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858D8FB-06FC-1278-63B6-0ED158DF3767}"/>
              </a:ext>
            </a:extLst>
          </p:cNvPr>
          <p:cNvSpPr/>
          <p:nvPr/>
        </p:nvSpPr>
        <p:spPr>
          <a:xfrm>
            <a:off x="6998487" y="4770155"/>
            <a:ext cx="3834354"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F31C5F0F-29CC-71C8-21A6-4D0D2DE86223}"/>
              </a:ext>
            </a:extLst>
          </p:cNvPr>
          <p:cNvSpPr/>
          <p:nvPr/>
        </p:nvSpPr>
        <p:spPr>
          <a:xfrm>
            <a:off x="6495256" y="1482717"/>
            <a:ext cx="3572108"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BA5A7B9-BD79-08F5-AD4B-95631027903D}"/>
              </a:ext>
            </a:extLst>
          </p:cNvPr>
          <p:cNvSpPr/>
          <p:nvPr/>
        </p:nvSpPr>
        <p:spPr>
          <a:xfrm>
            <a:off x="6998487" y="5185576"/>
            <a:ext cx="3834354"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04853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13C237E-728D-0703-E400-CE541474FAFA}"/>
              </a:ext>
            </a:extLst>
          </p:cNvPr>
          <p:cNvPicPr>
            <a:picLocks noChangeAspect="1"/>
          </p:cNvPicPr>
          <p:nvPr/>
        </p:nvPicPr>
        <p:blipFill>
          <a:blip r:embed="rId2"/>
          <a:stretch>
            <a:fillRect/>
          </a:stretch>
        </p:blipFill>
        <p:spPr>
          <a:xfrm>
            <a:off x="5695313" y="751282"/>
            <a:ext cx="4944165" cy="2867425"/>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Agora faça uma pequena alteração na classe </a:t>
            </a:r>
            <a:r>
              <a:rPr lang="pt-BR" dirty="0" err="1"/>
              <a:t>Program</a:t>
            </a:r>
            <a:r>
              <a:rPr lang="pt-BR" dirty="0"/>
              <a:t>.</a:t>
            </a:r>
          </a:p>
          <a:p>
            <a:pPr marL="0" indent="0" algn="ctr">
              <a:buNone/>
            </a:pPr>
            <a:endParaRPr lang="pt-BR" sz="2800" dirty="0"/>
          </a:p>
          <a:p>
            <a:pPr marL="0" indent="0" algn="ctr">
              <a:buNone/>
            </a:pPr>
            <a:r>
              <a:rPr lang="pt-BR" dirty="0"/>
              <a:t>Altere a linha indicada!</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7" name="Imagem 6">
            <a:extLst>
              <a:ext uri="{FF2B5EF4-FFF2-40B4-BE49-F238E27FC236}">
                <a16:creationId xmlns:a16="http://schemas.microsoft.com/office/drawing/2014/main" id="{84837E50-6C60-99D4-9DB2-48091E8D508D}"/>
              </a:ext>
            </a:extLst>
          </p:cNvPr>
          <p:cNvPicPr>
            <a:picLocks noChangeAspect="1"/>
          </p:cNvPicPr>
          <p:nvPr/>
        </p:nvPicPr>
        <p:blipFill>
          <a:blip r:embed="rId3"/>
          <a:stretch>
            <a:fillRect/>
          </a:stretch>
        </p:blipFill>
        <p:spPr>
          <a:xfrm>
            <a:off x="639121" y="3040929"/>
            <a:ext cx="3524742" cy="3639058"/>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757503" y="6358946"/>
            <a:ext cx="2245360"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29D806D-D432-6BB7-57A4-4C036E73BB18}"/>
              </a:ext>
            </a:extLst>
          </p:cNvPr>
          <p:cNvSpPr/>
          <p:nvPr/>
        </p:nvSpPr>
        <p:spPr>
          <a:xfrm>
            <a:off x="6199738" y="2732863"/>
            <a:ext cx="4101257"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03E23FFB-0962-B64D-8A7D-A8B0C63726B9}"/>
              </a:ext>
            </a:extLst>
          </p:cNvPr>
          <p:cNvPicPr>
            <a:picLocks noChangeAspect="1"/>
          </p:cNvPicPr>
          <p:nvPr/>
        </p:nvPicPr>
        <p:blipFill>
          <a:blip r:embed="rId4"/>
          <a:stretch>
            <a:fillRect/>
          </a:stretch>
        </p:blipFill>
        <p:spPr>
          <a:xfrm>
            <a:off x="6318989" y="3938466"/>
            <a:ext cx="3982006" cy="1409897"/>
          </a:xfrm>
          <a:prstGeom prst="rect">
            <a:avLst/>
          </a:prstGeom>
        </p:spPr>
      </p:pic>
      <p:sp>
        <p:nvSpPr>
          <p:cNvPr id="13" name="Espaço Reservado para Conteúdo 2">
            <a:extLst>
              <a:ext uri="{FF2B5EF4-FFF2-40B4-BE49-F238E27FC236}">
                <a16:creationId xmlns:a16="http://schemas.microsoft.com/office/drawing/2014/main" id="{4938BEAF-C222-D422-FAB5-AB247747DFD9}"/>
              </a:ext>
            </a:extLst>
          </p:cNvPr>
          <p:cNvSpPr txBox="1">
            <a:spLocks/>
          </p:cNvSpPr>
          <p:nvPr/>
        </p:nvSpPr>
        <p:spPr>
          <a:xfrm>
            <a:off x="3937652" y="5445277"/>
            <a:ext cx="8129729" cy="1349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err="1"/>
              <a:t>Refatoramos</a:t>
            </a:r>
            <a:r>
              <a:rPr lang="pt-BR" dirty="0"/>
              <a:t> nossa Gateway </a:t>
            </a:r>
            <a:r>
              <a:rPr lang="pt-BR" dirty="0" err="1"/>
              <a:t>PagFacil</a:t>
            </a:r>
            <a:r>
              <a:rPr lang="pt-BR" dirty="0"/>
              <a:t> e o sistema permanece funcionando.</a:t>
            </a:r>
          </a:p>
        </p:txBody>
      </p:sp>
    </p:spTree>
    <p:extLst>
      <p:ext uri="{BB962C8B-B14F-4D97-AF65-F5344CB8AC3E}">
        <p14:creationId xmlns:p14="http://schemas.microsoft.com/office/powerpoint/2010/main" val="340316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a:bodyPr>
          <a:lstStyle/>
          <a:p>
            <a:pPr marL="0" indent="0" algn="ctr">
              <a:buNone/>
            </a:pPr>
            <a:r>
              <a:rPr lang="pt-BR" dirty="0"/>
              <a:t>Agora vamos implementar o acesso ao novo meio de pagamentos </a:t>
            </a:r>
            <a:r>
              <a:rPr lang="pt-BR" b="1" dirty="0" err="1"/>
              <a:t>TopPagamentos</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2" name="Imagem 1">
            <a:extLst>
              <a:ext uri="{FF2B5EF4-FFF2-40B4-BE49-F238E27FC236}">
                <a16:creationId xmlns:a16="http://schemas.microsoft.com/office/drawing/2014/main" id="{E371FE25-6685-6BF7-AF94-5C075F019117}"/>
              </a:ext>
            </a:extLst>
          </p:cNvPr>
          <p:cNvPicPr>
            <a:picLocks noChangeAspect="1"/>
          </p:cNvPicPr>
          <p:nvPr/>
        </p:nvPicPr>
        <p:blipFill>
          <a:blip r:embed="rId2"/>
          <a:stretch>
            <a:fillRect/>
          </a:stretch>
        </p:blipFill>
        <p:spPr>
          <a:xfrm>
            <a:off x="6254835" y="745253"/>
            <a:ext cx="5590032" cy="5995694"/>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9563873" y="2649894"/>
            <a:ext cx="2525486" cy="40910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55215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a:bodyPr>
          <a:lstStyle/>
          <a:p>
            <a:pPr marL="0" indent="0" algn="ctr">
              <a:buNone/>
            </a:pPr>
            <a:r>
              <a:rPr lang="pt-BR" dirty="0"/>
              <a:t>Primeiro passo é criar a classe </a:t>
            </a:r>
            <a:r>
              <a:rPr lang="pt-BR" b="1" dirty="0" err="1"/>
              <a:t>TopPagamentosAdapter</a:t>
            </a:r>
            <a:r>
              <a:rPr lang="pt-BR" b="1" dirty="0"/>
              <a:t> </a:t>
            </a:r>
            <a:r>
              <a:rPr lang="pt-BR" dirty="0"/>
              <a:t>na pasta </a:t>
            </a:r>
            <a:r>
              <a:rPr lang="pt-BR" dirty="0" err="1"/>
              <a:t>Adapter</a:t>
            </a:r>
            <a:r>
              <a:rPr lang="pt-BR" dirty="0"/>
              <a:t>.</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7" name="Imagem 6">
            <a:extLst>
              <a:ext uri="{FF2B5EF4-FFF2-40B4-BE49-F238E27FC236}">
                <a16:creationId xmlns:a16="http://schemas.microsoft.com/office/drawing/2014/main" id="{121A104E-A99A-751A-6AAA-E2C1D419FB13}"/>
              </a:ext>
            </a:extLst>
          </p:cNvPr>
          <p:cNvPicPr>
            <a:picLocks noChangeAspect="1"/>
          </p:cNvPicPr>
          <p:nvPr/>
        </p:nvPicPr>
        <p:blipFill>
          <a:blip r:embed="rId2"/>
          <a:stretch>
            <a:fillRect/>
          </a:stretch>
        </p:blipFill>
        <p:spPr>
          <a:xfrm>
            <a:off x="6263637" y="696807"/>
            <a:ext cx="5380971" cy="6063309"/>
          </a:xfrm>
          <a:prstGeom prst="rect">
            <a:avLst/>
          </a:prstGeom>
        </p:spPr>
      </p:pic>
      <p:pic>
        <p:nvPicPr>
          <p:cNvPr id="9" name="Imagem 8">
            <a:extLst>
              <a:ext uri="{FF2B5EF4-FFF2-40B4-BE49-F238E27FC236}">
                <a16:creationId xmlns:a16="http://schemas.microsoft.com/office/drawing/2014/main" id="{F0A04CC4-E05E-9EC1-1161-F3181F28F60A}"/>
              </a:ext>
            </a:extLst>
          </p:cNvPr>
          <p:cNvPicPr>
            <a:picLocks noChangeAspect="1"/>
          </p:cNvPicPr>
          <p:nvPr/>
        </p:nvPicPr>
        <p:blipFill>
          <a:blip r:embed="rId3"/>
          <a:stretch>
            <a:fillRect/>
          </a:stretch>
        </p:blipFill>
        <p:spPr>
          <a:xfrm>
            <a:off x="1608894" y="2159321"/>
            <a:ext cx="3543795" cy="3953427"/>
          </a:xfrm>
          <a:prstGeom prst="rect">
            <a:avLst/>
          </a:prstGeom>
        </p:spPr>
      </p:pic>
      <p:sp>
        <p:nvSpPr>
          <p:cNvPr id="10" name="Retângulo 9">
            <a:extLst>
              <a:ext uri="{FF2B5EF4-FFF2-40B4-BE49-F238E27FC236}">
                <a16:creationId xmlns:a16="http://schemas.microsoft.com/office/drawing/2014/main" id="{54B69D53-2C49-D3E7-08B4-8ADF3B6FBA02}"/>
              </a:ext>
            </a:extLst>
          </p:cNvPr>
          <p:cNvSpPr/>
          <p:nvPr/>
        </p:nvSpPr>
        <p:spPr>
          <a:xfrm>
            <a:off x="1447967" y="4352865"/>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5924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4642185" cy="5767307"/>
          </a:xfrm>
        </p:spPr>
        <p:txBody>
          <a:bodyPr>
            <a:normAutofit/>
          </a:bodyPr>
          <a:lstStyle/>
          <a:p>
            <a:pPr marL="0" indent="0" algn="ctr">
              <a:buNone/>
            </a:pPr>
            <a:r>
              <a:rPr lang="pt-BR" dirty="0"/>
              <a:t>Continuação da implementação da classe </a:t>
            </a:r>
            <a:r>
              <a:rPr lang="pt-BR" b="1" dirty="0" err="1"/>
              <a:t>TopPagamentosAdapter</a:t>
            </a:r>
            <a:r>
              <a:rPr lang="pt-BR" b="1" dirty="0"/>
              <a:t> </a:t>
            </a:r>
            <a:r>
              <a:rPr lang="pt-BR" dirty="0"/>
              <a:t>na pasta </a:t>
            </a:r>
            <a:r>
              <a:rPr lang="pt-BR" dirty="0" err="1"/>
              <a:t>Adapter</a:t>
            </a:r>
            <a:r>
              <a:rPr lang="pt-BR" dirty="0"/>
              <a:t>.</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9" name="Imagem 8">
            <a:extLst>
              <a:ext uri="{FF2B5EF4-FFF2-40B4-BE49-F238E27FC236}">
                <a16:creationId xmlns:a16="http://schemas.microsoft.com/office/drawing/2014/main" id="{F0A04CC4-E05E-9EC1-1161-F3181F28F60A}"/>
              </a:ext>
            </a:extLst>
          </p:cNvPr>
          <p:cNvPicPr>
            <a:picLocks noChangeAspect="1"/>
          </p:cNvPicPr>
          <p:nvPr/>
        </p:nvPicPr>
        <p:blipFill>
          <a:blip r:embed="rId2"/>
          <a:stretch>
            <a:fillRect/>
          </a:stretch>
        </p:blipFill>
        <p:spPr>
          <a:xfrm>
            <a:off x="896328" y="2500470"/>
            <a:ext cx="3543795" cy="3953427"/>
          </a:xfrm>
          <a:prstGeom prst="rect">
            <a:avLst/>
          </a:prstGeom>
        </p:spPr>
      </p:pic>
      <p:sp>
        <p:nvSpPr>
          <p:cNvPr id="10" name="Retângulo 9">
            <a:extLst>
              <a:ext uri="{FF2B5EF4-FFF2-40B4-BE49-F238E27FC236}">
                <a16:creationId xmlns:a16="http://schemas.microsoft.com/office/drawing/2014/main" id="{54B69D53-2C49-D3E7-08B4-8ADF3B6FBA02}"/>
              </a:ext>
            </a:extLst>
          </p:cNvPr>
          <p:cNvSpPr/>
          <p:nvPr/>
        </p:nvSpPr>
        <p:spPr>
          <a:xfrm>
            <a:off x="774973" y="4698098"/>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D7AF7ADF-0898-F1F3-C355-2FC549849AC6}"/>
              </a:ext>
            </a:extLst>
          </p:cNvPr>
          <p:cNvPicPr>
            <a:picLocks noChangeAspect="1"/>
          </p:cNvPicPr>
          <p:nvPr/>
        </p:nvPicPr>
        <p:blipFill>
          <a:blip r:embed="rId3"/>
          <a:stretch>
            <a:fillRect/>
          </a:stretch>
        </p:blipFill>
        <p:spPr>
          <a:xfrm>
            <a:off x="4989318" y="730077"/>
            <a:ext cx="7078063" cy="5782482"/>
          </a:xfrm>
          <a:prstGeom prst="rect">
            <a:avLst/>
          </a:prstGeom>
        </p:spPr>
      </p:pic>
    </p:spTree>
    <p:extLst>
      <p:ext uri="{BB962C8B-B14F-4D97-AF65-F5344CB8AC3E}">
        <p14:creationId xmlns:p14="http://schemas.microsoft.com/office/powerpoint/2010/main" val="2956732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4642185" cy="5767307"/>
          </a:xfrm>
        </p:spPr>
        <p:txBody>
          <a:bodyPr>
            <a:normAutofit/>
          </a:bodyPr>
          <a:lstStyle/>
          <a:p>
            <a:pPr marL="0" indent="0" algn="ctr">
              <a:buNone/>
            </a:pPr>
            <a:r>
              <a:rPr lang="pt-BR" dirty="0"/>
              <a:t>Agora implemente o teste na classe </a:t>
            </a:r>
            <a:r>
              <a:rPr lang="pt-BR" dirty="0" err="1"/>
              <a:t>Program</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9" name="Imagem 8">
            <a:extLst>
              <a:ext uri="{FF2B5EF4-FFF2-40B4-BE49-F238E27FC236}">
                <a16:creationId xmlns:a16="http://schemas.microsoft.com/office/drawing/2014/main" id="{F0A04CC4-E05E-9EC1-1161-F3181F28F60A}"/>
              </a:ext>
            </a:extLst>
          </p:cNvPr>
          <p:cNvPicPr>
            <a:picLocks noChangeAspect="1"/>
          </p:cNvPicPr>
          <p:nvPr/>
        </p:nvPicPr>
        <p:blipFill>
          <a:blip r:embed="rId2"/>
          <a:stretch>
            <a:fillRect/>
          </a:stretch>
        </p:blipFill>
        <p:spPr>
          <a:xfrm>
            <a:off x="896328" y="2500470"/>
            <a:ext cx="3543795" cy="3953427"/>
          </a:xfrm>
          <a:prstGeom prst="rect">
            <a:avLst/>
          </a:prstGeom>
        </p:spPr>
      </p:pic>
      <p:sp>
        <p:nvSpPr>
          <p:cNvPr id="10" name="Retângulo 9">
            <a:extLst>
              <a:ext uri="{FF2B5EF4-FFF2-40B4-BE49-F238E27FC236}">
                <a16:creationId xmlns:a16="http://schemas.microsoft.com/office/drawing/2014/main" id="{54B69D53-2C49-D3E7-08B4-8ADF3B6FBA02}"/>
              </a:ext>
            </a:extLst>
          </p:cNvPr>
          <p:cNvSpPr/>
          <p:nvPr/>
        </p:nvSpPr>
        <p:spPr>
          <a:xfrm>
            <a:off x="653618" y="6065129"/>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17AE0D9D-9A27-A6DA-8A17-85CC329CF0D8}"/>
              </a:ext>
            </a:extLst>
          </p:cNvPr>
          <p:cNvPicPr>
            <a:picLocks noChangeAspect="1"/>
          </p:cNvPicPr>
          <p:nvPr/>
        </p:nvPicPr>
        <p:blipFill>
          <a:blip r:embed="rId3"/>
          <a:stretch>
            <a:fillRect/>
          </a:stretch>
        </p:blipFill>
        <p:spPr>
          <a:xfrm>
            <a:off x="5759257" y="968531"/>
            <a:ext cx="5077534" cy="4267796"/>
          </a:xfrm>
          <a:prstGeom prst="rect">
            <a:avLst/>
          </a:prstGeom>
        </p:spPr>
      </p:pic>
      <p:sp>
        <p:nvSpPr>
          <p:cNvPr id="7" name="Retângulo 6">
            <a:extLst>
              <a:ext uri="{FF2B5EF4-FFF2-40B4-BE49-F238E27FC236}">
                <a16:creationId xmlns:a16="http://schemas.microsoft.com/office/drawing/2014/main" id="{7F43007D-3645-C2D9-35D9-F1D7F829BFB8}"/>
              </a:ext>
            </a:extLst>
          </p:cNvPr>
          <p:cNvSpPr/>
          <p:nvPr/>
        </p:nvSpPr>
        <p:spPr>
          <a:xfrm>
            <a:off x="5630571" y="3927181"/>
            <a:ext cx="5407543" cy="13091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6774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a:bodyPr>
          <a:lstStyle/>
          <a:p>
            <a:pPr marL="0" indent="0" algn="ctr">
              <a:buNone/>
            </a:pPr>
            <a:endParaRPr lang="pt-BR" dirty="0"/>
          </a:p>
          <a:p>
            <a:pPr marL="0" indent="0" algn="ctr">
              <a:buNone/>
            </a:pPr>
            <a:r>
              <a:rPr lang="pt-BR" dirty="0"/>
              <a:t>Situação Problema</a:t>
            </a:r>
          </a:p>
          <a:p>
            <a:pPr marL="0" indent="0" algn="ctr">
              <a:buNone/>
            </a:pPr>
            <a:endParaRPr lang="pt-BR" dirty="0"/>
          </a:p>
          <a:p>
            <a:pPr marL="0" indent="0" algn="ctr">
              <a:buNone/>
            </a:pPr>
            <a:r>
              <a:rPr lang="pt-BR" sz="3200" dirty="0"/>
              <a:t>Para tornar a explicação mais ilustrativa, suponha que trabalhamos na empresa </a:t>
            </a:r>
            <a:r>
              <a:rPr lang="pt-BR" sz="3200" dirty="0" err="1"/>
              <a:t>FreteExpress</a:t>
            </a:r>
            <a:r>
              <a:rPr lang="pt-BR" sz="3200" dirty="0"/>
              <a:t>, ela possui um serviço de agendamento de fretes por aplicativo e faz a cobrança de seus clientes antecipadamente por gateway de pagamentos.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4203491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4616329" y="2715343"/>
            <a:ext cx="7213563" cy="2845493"/>
          </a:xfrm>
        </p:spPr>
        <p:txBody>
          <a:bodyPr>
            <a:normAutofit/>
          </a:bodyPr>
          <a:lstStyle/>
          <a:p>
            <a:pPr marL="0" indent="0" algn="ctr">
              <a:buNone/>
            </a:pPr>
            <a:r>
              <a:rPr lang="pt-BR" dirty="0"/>
              <a:t>Ambos os Gateways de pagamento estão funcionando.</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9" name="Imagem 8">
            <a:extLst>
              <a:ext uri="{FF2B5EF4-FFF2-40B4-BE49-F238E27FC236}">
                <a16:creationId xmlns:a16="http://schemas.microsoft.com/office/drawing/2014/main" id="{F0A04CC4-E05E-9EC1-1161-F3181F28F60A}"/>
              </a:ext>
            </a:extLst>
          </p:cNvPr>
          <p:cNvPicPr>
            <a:picLocks noChangeAspect="1"/>
          </p:cNvPicPr>
          <p:nvPr/>
        </p:nvPicPr>
        <p:blipFill>
          <a:blip r:embed="rId2"/>
          <a:stretch>
            <a:fillRect/>
          </a:stretch>
        </p:blipFill>
        <p:spPr>
          <a:xfrm>
            <a:off x="923131" y="820960"/>
            <a:ext cx="3543795" cy="3953427"/>
          </a:xfrm>
          <a:prstGeom prst="rect">
            <a:avLst/>
          </a:prstGeom>
        </p:spPr>
      </p:pic>
      <p:sp>
        <p:nvSpPr>
          <p:cNvPr id="10" name="Retângulo 9">
            <a:extLst>
              <a:ext uri="{FF2B5EF4-FFF2-40B4-BE49-F238E27FC236}">
                <a16:creationId xmlns:a16="http://schemas.microsoft.com/office/drawing/2014/main" id="{54B69D53-2C49-D3E7-08B4-8ADF3B6FBA02}"/>
              </a:ext>
            </a:extLst>
          </p:cNvPr>
          <p:cNvSpPr/>
          <p:nvPr/>
        </p:nvSpPr>
        <p:spPr>
          <a:xfrm>
            <a:off x="680421" y="4385619"/>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DCD5640D-F453-C96C-358C-9C40FCBCC6FC}"/>
              </a:ext>
            </a:extLst>
          </p:cNvPr>
          <p:cNvPicPr>
            <a:picLocks noChangeAspect="1"/>
          </p:cNvPicPr>
          <p:nvPr/>
        </p:nvPicPr>
        <p:blipFill>
          <a:blip r:embed="rId3"/>
          <a:stretch>
            <a:fillRect/>
          </a:stretch>
        </p:blipFill>
        <p:spPr>
          <a:xfrm>
            <a:off x="5630571" y="1147731"/>
            <a:ext cx="3505689" cy="1352739"/>
          </a:xfrm>
          <a:prstGeom prst="rect">
            <a:avLst/>
          </a:prstGeom>
        </p:spPr>
      </p:pic>
    </p:spTree>
    <p:extLst>
      <p:ext uri="{BB962C8B-B14F-4D97-AF65-F5344CB8AC3E}">
        <p14:creationId xmlns:p14="http://schemas.microsoft.com/office/powerpoint/2010/main" val="3327465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computador com imagem de jogo de vídeo game&#10;&#10;Descrição gerada automaticamente com confiança média">
            <a:extLst>
              <a:ext uri="{FF2B5EF4-FFF2-40B4-BE49-F238E27FC236}">
                <a16:creationId xmlns:a16="http://schemas.microsoft.com/office/drawing/2014/main" id="{69DA8472-7E3F-2254-D8D7-742CBD470254}"/>
              </a:ext>
            </a:extLst>
          </p:cNvPr>
          <p:cNvPicPr>
            <a:picLocks noChangeAspect="1"/>
          </p:cNvPicPr>
          <p:nvPr/>
        </p:nvPicPr>
        <p:blipFill rotWithShape="1">
          <a:blip r:embed="rId2">
            <a:extLst>
              <a:ext uri="{28A0092B-C50C-407E-A947-70E740481C1C}">
                <a14:useLocalDpi xmlns:a14="http://schemas.microsoft.com/office/drawing/2010/main" val="0"/>
              </a:ext>
            </a:extLst>
          </a:blip>
          <a:srcRect l="7712" r="26502" b="9090"/>
          <a:stretch/>
        </p:blipFill>
        <p:spPr>
          <a:xfrm>
            <a:off x="3523488" y="10"/>
            <a:ext cx="8668512" cy="6857990"/>
          </a:xfrm>
          <a:prstGeom prst="rect">
            <a:avLst/>
          </a:prstGeom>
        </p:spPr>
      </p:pic>
      <p:sp>
        <p:nvSpPr>
          <p:cNvPr id="106" name="Rectangle 10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E243026-E16F-9CDD-AE56-CF691B008A41}"/>
              </a:ext>
            </a:extLst>
          </p:cNvPr>
          <p:cNvSpPr>
            <a:spLocks noGrp="1"/>
          </p:cNvSpPr>
          <p:nvPr>
            <p:ph type="ctrTitle"/>
          </p:nvPr>
        </p:nvSpPr>
        <p:spPr>
          <a:xfrm>
            <a:off x="477981" y="1122363"/>
            <a:ext cx="4023360" cy="3204134"/>
          </a:xfrm>
        </p:spPr>
        <p:txBody>
          <a:bodyPr anchor="b">
            <a:normAutofit/>
          </a:bodyPr>
          <a:lstStyle/>
          <a:p>
            <a:pPr algn="l"/>
            <a:r>
              <a:rPr lang="en-US" sz="4800" b="1" dirty="0">
                <a:effectLst>
                  <a:outerShdw blurRad="38100" dist="38100" dir="2700000" algn="tl">
                    <a:srgbClr val="000000">
                      <a:alpha val="43137"/>
                    </a:srgbClr>
                  </a:outerShdw>
                </a:effectLst>
              </a:rPr>
              <a:t>Adapter – </a:t>
            </a:r>
            <a:r>
              <a:rPr lang="en-US" sz="4800" b="1" dirty="0" err="1">
                <a:effectLst>
                  <a:outerShdw blurRad="38100" dist="38100" dir="2700000" algn="tl">
                    <a:srgbClr val="000000">
                      <a:alpha val="43137"/>
                    </a:srgbClr>
                  </a:outerShdw>
                </a:effectLst>
              </a:rPr>
              <a:t>Solução</a:t>
            </a:r>
            <a:r>
              <a:rPr lang="en-US" sz="4800" b="1" dirty="0">
                <a:effectLst>
                  <a:outerShdw blurRad="38100" dist="38100" dir="2700000" algn="tl">
                    <a:srgbClr val="000000">
                      <a:alpha val="43137"/>
                    </a:srgbClr>
                  </a:outerShdw>
                </a:effectLst>
              </a:rPr>
              <a:t> – Java</a:t>
            </a:r>
          </a:p>
        </p:txBody>
      </p:sp>
      <p:sp>
        <p:nvSpPr>
          <p:cNvPr id="3" name="Subtítulo 2">
            <a:extLst>
              <a:ext uri="{FF2B5EF4-FFF2-40B4-BE49-F238E27FC236}">
                <a16:creationId xmlns:a16="http://schemas.microsoft.com/office/drawing/2014/main" id="{A782A01C-CDB4-BEF0-9F78-DD3F68C87023}"/>
              </a:ext>
            </a:extLst>
          </p:cNvPr>
          <p:cNvSpPr>
            <a:spLocks noGrp="1"/>
          </p:cNvSpPr>
          <p:nvPr>
            <p:ph type="subTitle" idx="1"/>
          </p:nvPr>
        </p:nvSpPr>
        <p:spPr>
          <a:xfrm>
            <a:off x="477980" y="4872922"/>
            <a:ext cx="4023359" cy="1208141"/>
          </a:xfrm>
        </p:spPr>
        <p:txBody>
          <a:bodyPr>
            <a:normAutofit/>
          </a:bodyPr>
          <a:lstStyle/>
          <a:p>
            <a:pPr algn="l"/>
            <a:r>
              <a:rPr lang="pt-BR" sz="1900" dirty="0"/>
              <a:t>Padrões de Projeto Estrutural I</a:t>
            </a:r>
          </a:p>
          <a:p>
            <a:pPr algn="l"/>
            <a:endParaRPr lang="pt-BR" sz="1900" dirty="0"/>
          </a:p>
          <a:p>
            <a:pPr algn="l"/>
            <a:r>
              <a:rPr lang="pt-BR" sz="1900" dirty="0"/>
              <a:t>Prof. Me Jefferson Passerini</a:t>
            </a:r>
          </a:p>
        </p:txBody>
      </p:sp>
      <p:sp>
        <p:nvSpPr>
          <p:cNvPr id="108" name="Rectangle 1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0" name="Rectangle 1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86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2" y="745253"/>
            <a:ext cx="7140787" cy="5367494"/>
          </a:xfrm>
        </p:spPr>
        <p:txBody>
          <a:bodyPr>
            <a:normAutofit/>
          </a:bodyPr>
          <a:lstStyle/>
          <a:p>
            <a:pPr marL="0" indent="0" algn="ctr">
              <a:buNone/>
            </a:pPr>
            <a:r>
              <a:rPr lang="pt-BR" dirty="0"/>
              <a:t>O projeto atual que utiliza apenas a classe </a:t>
            </a:r>
            <a:r>
              <a:rPr lang="pt-BR" dirty="0" err="1"/>
              <a:t>PagFacil</a:t>
            </a:r>
            <a:r>
              <a:rPr lang="pt-BR" dirty="0"/>
              <a:t> possui a estrutura representada na figura (a).</a:t>
            </a:r>
          </a:p>
          <a:p>
            <a:pPr marL="0" indent="0" algn="ctr">
              <a:buNone/>
            </a:pPr>
            <a:endParaRPr lang="pt-BR" sz="2800" b="1" dirty="0"/>
          </a:p>
          <a:p>
            <a:pPr marL="0" indent="0" algn="ctr">
              <a:buNone/>
            </a:pPr>
            <a:r>
              <a:rPr lang="pt-BR" b="1" dirty="0"/>
              <a:t>Crie as novas pastas para comportar a estrutura da refatoração que iremos realizar no projeto.</a:t>
            </a:r>
          </a:p>
          <a:p>
            <a:pPr marL="0" indent="0" algn="ctr">
              <a:buNone/>
            </a:pPr>
            <a:r>
              <a:rPr lang="pt-BR" b="1" dirty="0"/>
              <a:t>Criar a pasta </a:t>
            </a:r>
            <a:r>
              <a:rPr lang="pt-BR" b="1" dirty="0">
                <a:sym typeface="Wingdings" panose="05000000000000000000" pitchFamily="2" charset="2"/>
              </a:rPr>
              <a:t> </a:t>
            </a:r>
            <a:r>
              <a:rPr lang="pt-BR" b="1" dirty="0" err="1">
                <a:sym typeface="Wingdings" panose="05000000000000000000" pitchFamily="2" charset="2"/>
              </a:rPr>
              <a:t>Adapter</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6" name="CaixaDeTexto 5">
            <a:extLst>
              <a:ext uri="{FF2B5EF4-FFF2-40B4-BE49-F238E27FC236}">
                <a16:creationId xmlns:a16="http://schemas.microsoft.com/office/drawing/2014/main" id="{B8075746-B0C3-344D-7C35-A73D11D11F2B}"/>
              </a:ext>
            </a:extLst>
          </p:cNvPr>
          <p:cNvSpPr txBox="1"/>
          <p:nvPr/>
        </p:nvSpPr>
        <p:spPr>
          <a:xfrm>
            <a:off x="8016240" y="843280"/>
            <a:ext cx="480536" cy="3794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7" name="CaixaDeTexto 6">
            <a:extLst>
              <a:ext uri="{FF2B5EF4-FFF2-40B4-BE49-F238E27FC236}">
                <a16:creationId xmlns:a16="http://schemas.microsoft.com/office/drawing/2014/main" id="{5294E239-9B7C-D008-D338-A991DFEBB2F0}"/>
              </a:ext>
            </a:extLst>
          </p:cNvPr>
          <p:cNvSpPr txBox="1"/>
          <p:nvPr/>
        </p:nvSpPr>
        <p:spPr>
          <a:xfrm>
            <a:off x="8087360" y="3814747"/>
            <a:ext cx="480536" cy="3794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pic>
        <p:nvPicPr>
          <p:cNvPr id="5" name="Imagem 4">
            <a:extLst>
              <a:ext uri="{FF2B5EF4-FFF2-40B4-BE49-F238E27FC236}">
                <a16:creationId xmlns:a16="http://schemas.microsoft.com/office/drawing/2014/main" id="{3FF9807A-3B5F-AB16-747C-CC088C303E18}"/>
              </a:ext>
            </a:extLst>
          </p:cNvPr>
          <p:cNvPicPr>
            <a:picLocks noChangeAspect="1"/>
          </p:cNvPicPr>
          <p:nvPr/>
        </p:nvPicPr>
        <p:blipFill>
          <a:blip r:embed="rId2"/>
          <a:stretch>
            <a:fillRect/>
          </a:stretch>
        </p:blipFill>
        <p:spPr>
          <a:xfrm>
            <a:off x="8496776" y="843280"/>
            <a:ext cx="3348092" cy="2315037"/>
          </a:xfrm>
          <a:prstGeom prst="rect">
            <a:avLst/>
          </a:prstGeom>
        </p:spPr>
      </p:pic>
      <p:pic>
        <p:nvPicPr>
          <p:cNvPr id="10" name="Imagem 9">
            <a:extLst>
              <a:ext uri="{FF2B5EF4-FFF2-40B4-BE49-F238E27FC236}">
                <a16:creationId xmlns:a16="http://schemas.microsoft.com/office/drawing/2014/main" id="{3417E3B5-954D-E2FD-F3C2-146EF232E3C6}"/>
              </a:ext>
            </a:extLst>
          </p:cNvPr>
          <p:cNvPicPr>
            <a:picLocks noChangeAspect="1"/>
          </p:cNvPicPr>
          <p:nvPr/>
        </p:nvPicPr>
        <p:blipFill>
          <a:blip r:embed="rId3"/>
          <a:stretch>
            <a:fillRect/>
          </a:stretch>
        </p:blipFill>
        <p:spPr>
          <a:xfrm>
            <a:off x="8496776" y="3581163"/>
            <a:ext cx="3348092" cy="2765816"/>
          </a:xfrm>
          <a:prstGeom prst="rect">
            <a:avLst/>
          </a:prstGeom>
        </p:spPr>
      </p:pic>
    </p:spTree>
    <p:extLst>
      <p:ext uri="{BB962C8B-B14F-4D97-AF65-F5344CB8AC3E}">
        <p14:creationId xmlns:p14="http://schemas.microsoft.com/office/powerpoint/2010/main" val="1446907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lnSpcReduction="10000"/>
          </a:bodyPr>
          <a:lstStyle/>
          <a:p>
            <a:pPr marL="0" indent="0" algn="ctr">
              <a:buNone/>
            </a:pPr>
            <a:r>
              <a:rPr lang="pt-BR" dirty="0"/>
              <a:t>Vamos criar uma interface para intermediar a relação entre a classe cobrança e as classes gateways de pagamentos.</a:t>
            </a:r>
          </a:p>
          <a:p>
            <a:pPr marL="0" indent="0" algn="ctr">
              <a:buNone/>
            </a:pPr>
            <a:endParaRPr lang="pt-BR" sz="2800" b="1" dirty="0"/>
          </a:p>
          <a:p>
            <a:pPr marL="0" indent="0" algn="ctr">
              <a:buNone/>
            </a:pPr>
            <a:r>
              <a:rPr lang="pt-BR" b="1" dirty="0"/>
              <a:t>Para minimizar os impactos causados pela refatoração, vamos manter a mesma nomenclatura de métodos da classe </a:t>
            </a:r>
            <a:r>
              <a:rPr lang="pt-BR" b="1" dirty="0" err="1"/>
              <a:t>PagFacil</a:t>
            </a:r>
            <a:r>
              <a:rPr lang="pt-BR" b="1" dirty="0"/>
              <a:t> nos métodos da interface</a:t>
            </a:r>
          </a:p>
          <a:p>
            <a:pPr marL="0" indent="0" algn="ctr">
              <a:buNone/>
            </a:pPr>
            <a:endParaRPr lang="pt-BR" sz="2800" b="1" dirty="0"/>
          </a:p>
          <a:p>
            <a:pPr marL="0" indent="0" algn="ctr">
              <a:buNone/>
            </a:pPr>
            <a:r>
              <a:rPr lang="pt-BR" b="1" dirty="0"/>
              <a:t>Vamos </a:t>
            </a:r>
            <a:r>
              <a:rPr lang="pt-BR" b="1" dirty="0" err="1"/>
              <a:t>refatorar</a:t>
            </a:r>
            <a:r>
              <a:rPr lang="pt-BR" b="1" dirty="0"/>
              <a:t> primeiro a classe </a:t>
            </a:r>
            <a:r>
              <a:rPr lang="pt-BR" b="1" dirty="0" err="1"/>
              <a:t>PagFacil</a:t>
            </a:r>
            <a:r>
              <a:rPr lang="pt-BR" b="1" dirty="0"/>
              <a:t> pois já existia no sistema e garantir que continue funcionando</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Imagem 1">
            <a:extLst>
              <a:ext uri="{FF2B5EF4-FFF2-40B4-BE49-F238E27FC236}">
                <a16:creationId xmlns:a16="http://schemas.microsoft.com/office/drawing/2014/main" id="{E371FE25-6685-6BF7-AF94-5C075F019117}"/>
              </a:ext>
            </a:extLst>
          </p:cNvPr>
          <p:cNvPicPr>
            <a:picLocks noChangeAspect="1"/>
          </p:cNvPicPr>
          <p:nvPr/>
        </p:nvPicPr>
        <p:blipFill>
          <a:blip r:embed="rId2"/>
          <a:stretch>
            <a:fillRect/>
          </a:stretch>
        </p:blipFill>
        <p:spPr>
          <a:xfrm>
            <a:off x="6254835" y="745253"/>
            <a:ext cx="5590032" cy="5995694"/>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6618100" y="2649894"/>
            <a:ext cx="3172408" cy="409105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458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85D9FA4-0205-D7B7-6761-D06F4C8B0F64}"/>
              </a:ext>
            </a:extLst>
          </p:cNvPr>
          <p:cNvPicPr>
            <a:picLocks noChangeAspect="1"/>
          </p:cNvPicPr>
          <p:nvPr/>
        </p:nvPicPr>
        <p:blipFill>
          <a:blip r:embed="rId2"/>
          <a:stretch>
            <a:fillRect/>
          </a:stretch>
        </p:blipFill>
        <p:spPr>
          <a:xfrm>
            <a:off x="582340" y="2990980"/>
            <a:ext cx="3155041" cy="2728685"/>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Na pasta </a:t>
            </a:r>
            <a:r>
              <a:rPr lang="pt-BR" dirty="0" err="1"/>
              <a:t>Adapter</a:t>
            </a:r>
            <a:r>
              <a:rPr lang="pt-BR" dirty="0"/>
              <a:t> vamos criar a Interface Gateway;</a:t>
            </a:r>
          </a:p>
          <a:p>
            <a:pPr marL="0" indent="0" algn="ctr">
              <a:buNone/>
            </a:pPr>
            <a:endParaRPr lang="pt-BR" sz="2800" dirty="0"/>
          </a:p>
          <a:p>
            <a:pPr marL="0" indent="0" algn="ctr">
              <a:buNone/>
            </a:pPr>
            <a:r>
              <a:rPr lang="pt-BR" dirty="0"/>
              <a:t>E desenvolva o código para essa interface.</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5" name="Retângulo 4">
            <a:extLst>
              <a:ext uri="{FF2B5EF4-FFF2-40B4-BE49-F238E27FC236}">
                <a16:creationId xmlns:a16="http://schemas.microsoft.com/office/drawing/2014/main" id="{551D1CD2-BEF4-8ADD-2E8E-C994C53A724F}"/>
              </a:ext>
            </a:extLst>
          </p:cNvPr>
          <p:cNvSpPr/>
          <p:nvPr/>
        </p:nvSpPr>
        <p:spPr>
          <a:xfrm>
            <a:off x="1246617" y="3775997"/>
            <a:ext cx="2245360"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m 9">
            <a:extLst>
              <a:ext uri="{FF2B5EF4-FFF2-40B4-BE49-F238E27FC236}">
                <a16:creationId xmlns:a16="http://schemas.microsoft.com/office/drawing/2014/main" id="{7B423E27-C168-A625-B1CF-5E754E9590AD}"/>
              </a:ext>
            </a:extLst>
          </p:cNvPr>
          <p:cNvPicPr>
            <a:picLocks noChangeAspect="1"/>
          </p:cNvPicPr>
          <p:nvPr/>
        </p:nvPicPr>
        <p:blipFill>
          <a:blip r:embed="rId3"/>
          <a:stretch>
            <a:fillRect/>
          </a:stretch>
        </p:blipFill>
        <p:spPr>
          <a:xfrm>
            <a:off x="4386369" y="945534"/>
            <a:ext cx="7681012" cy="4849637"/>
          </a:xfrm>
          <a:prstGeom prst="rect">
            <a:avLst/>
          </a:prstGeom>
        </p:spPr>
      </p:pic>
    </p:spTree>
    <p:extLst>
      <p:ext uri="{BB962C8B-B14F-4D97-AF65-F5344CB8AC3E}">
        <p14:creationId xmlns:p14="http://schemas.microsoft.com/office/powerpoint/2010/main" val="1008768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A2653421-7BAB-D27B-50FD-DE8A00184E82}"/>
              </a:ext>
            </a:extLst>
          </p:cNvPr>
          <p:cNvPicPr>
            <a:picLocks noChangeAspect="1"/>
          </p:cNvPicPr>
          <p:nvPr/>
        </p:nvPicPr>
        <p:blipFill>
          <a:blip r:embed="rId2"/>
          <a:stretch>
            <a:fillRect/>
          </a:stretch>
        </p:blipFill>
        <p:spPr>
          <a:xfrm>
            <a:off x="639120" y="3272695"/>
            <a:ext cx="3245773" cy="2840052"/>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fontScale="92500" lnSpcReduction="20000"/>
          </a:bodyPr>
          <a:lstStyle/>
          <a:p>
            <a:pPr marL="0" indent="0" algn="ctr">
              <a:buNone/>
            </a:pPr>
            <a:r>
              <a:rPr lang="pt-BR" dirty="0"/>
              <a:t>Agora na pasta </a:t>
            </a:r>
            <a:r>
              <a:rPr lang="pt-BR" dirty="0" err="1"/>
              <a:t>Adapter</a:t>
            </a:r>
            <a:r>
              <a:rPr lang="pt-BR" dirty="0"/>
              <a:t> vamos criar a classe </a:t>
            </a:r>
            <a:r>
              <a:rPr lang="pt-BR" dirty="0" err="1"/>
              <a:t>PagFacilAdapter</a:t>
            </a:r>
            <a:r>
              <a:rPr lang="pt-BR" dirty="0"/>
              <a:t>;</a:t>
            </a:r>
          </a:p>
          <a:p>
            <a:pPr marL="0" indent="0" algn="ctr">
              <a:buNone/>
            </a:pPr>
            <a:endParaRPr lang="pt-BR" sz="2800" dirty="0"/>
          </a:p>
          <a:p>
            <a:pPr marL="0" indent="0" algn="ctr">
              <a:buNone/>
            </a:pPr>
            <a:r>
              <a:rPr lang="pt-BR" dirty="0"/>
              <a:t>Como nossa Gateway replica a interfaces da classe </a:t>
            </a:r>
            <a:r>
              <a:rPr lang="pt-BR" dirty="0" err="1"/>
              <a:t>PagFacil</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5" name="Retângulo 4">
            <a:extLst>
              <a:ext uri="{FF2B5EF4-FFF2-40B4-BE49-F238E27FC236}">
                <a16:creationId xmlns:a16="http://schemas.microsoft.com/office/drawing/2014/main" id="{551D1CD2-BEF4-8ADD-2E8E-C994C53A724F}"/>
              </a:ext>
            </a:extLst>
          </p:cNvPr>
          <p:cNvSpPr/>
          <p:nvPr/>
        </p:nvSpPr>
        <p:spPr>
          <a:xfrm>
            <a:off x="1382655" y="4292818"/>
            <a:ext cx="2665126"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spaço Reservado para Conteúdo 2">
            <a:extLst>
              <a:ext uri="{FF2B5EF4-FFF2-40B4-BE49-F238E27FC236}">
                <a16:creationId xmlns:a16="http://schemas.microsoft.com/office/drawing/2014/main" id="{69520C15-45DF-42D2-1F6A-680AE67281F2}"/>
              </a:ext>
            </a:extLst>
          </p:cNvPr>
          <p:cNvSpPr txBox="1">
            <a:spLocks/>
          </p:cNvSpPr>
          <p:nvPr/>
        </p:nvSpPr>
        <p:spPr>
          <a:xfrm>
            <a:off x="4265463" y="4917236"/>
            <a:ext cx="7713177" cy="180998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Apenas </a:t>
            </a:r>
            <a:r>
              <a:rPr kumimoji="0" lang="pt-BR" sz="2800" b="0" i="0" u="none" strike="noStrike" kern="1200" cap="none" spc="0" normalizeH="0" baseline="0" noProof="0" dirty="0" err="1">
                <a:ln>
                  <a:noFill/>
                </a:ln>
                <a:solidFill>
                  <a:prstClr val="black"/>
                </a:solidFill>
                <a:effectLst/>
                <a:uLnTx/>
                <a:uFillTx/>
                <a:latin typeface="Calibri" panose="020F0502020204030204"/>
                <a:ea typeface="+mn-ea"/>
                <a:cs typeface="+mn-cs"/>
              </a:rPr>
              <a:t>extendemos</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 (herança) a classe original </a:t>
            </a:r>
            <a:r>
              <a:rPr kumimoji="0" lang="pt-BR" sz="2800" b="1" i="0" u="none" strike="noStrike" kern="1200" cap="none" spc="0" normalizeH="0" baseline="0" noProof="0" dirty="0" err="1">
                <a:ln>
                  <a:noFill/>
                </a:ln>
                <a:solidFill>
                  <a:prstClr val="black"/>
                </a:solidFill>
                <a:effectLst/>
                <a:uLnTx/>
                <a:uFillTx/>
                <a:latin typeface="Calibri" panose="020F0502020204030204"/>
                <a:ea typeface="+mn-ea"/>
                <a:cs typeface="+mn-cs"/>
              </a:rPr>
              <a:t>PagFacil</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 para nossa </a:t>
            </a:r>
            <a:r>
              <a:rPr kumimoji="0" lang="pt-BR" sz="2800" b="1" i="0" u="none" strike="noStrike" kern="1200" cap="none" spc="0" normalizeH="0" baseline="0" noProof="0" dirty="0" err="1">
                <a:ln>
                  <a:noFill/>
                </a:ln>
                <a:solidFill>
                  <a:prstClr val="black"/>
                </a:solidFill>
                <a:effectLst/>
                <a:uLnTx/>
                <a:uFillTx/>
                <a:latin typeface="Calibri" panose="020F0502020204030204"/>
                <a:ea typeface="+mn-ea"/>
                <a:cs typeface="+mn-cs"/>
              </a:rPr>
              <a:t>PagFacilAdapter</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E fazemos ela implementar a interface </a:t>
            </a: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Gateway</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1" name="Imagem 10">
            <a:extLst>
              <a:ext uri="{FF2B5EF4-FFF2-40B4-BE49-F238E27FC236}">
                <a16:creationId xmlns:a16="http://schemas.microsoft.com/office/drawing/2014/main" id="{CEB00A66-BA19-4F13-2BD7-6498FB74B00F}"/>
              </a:ext>
            </a:extLst>
          </p:cNvPr>
          <p:cNvPicPr>
            <a:picLocks noChangeAspect="1"/>
          </p:cNvPicPr>
          <p:nvPr/>
        </p:nvPicPr>
        <p:blipFill>
          <a:blip r:embed="rId3"/>
          <a:stretch>
            <a:fillRect/>
          </a:stretch>
        </p:blipFill>
        <p:spPr>
          <a:xfrm>
            <a:off x="4511368" y="745253"/>
            <a:ext cx="7041511" cy="4141612"/>
          </a:xfrm>
          <a:prstGeom prst="rect">
            <a:avLst/>
          </a:prstGeom>
        </p:spPr>
      </p:pic>
    </p:spTree>
    <p:extLst>
      <p:ext uri="{BB962C8B-B14F-4D97-AF65-F5344CB8AC3E}">
        <p14:creationId xmlns:p14="http://schemas.microsoft.com/office/powerpoint/2010/main" val="687655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67D063D9-FD6D-B2B6-3EC1-6C71CF8590DE}"/>
              </a:ext>
            </a:extLst>
          </p:cNvPr>
          <p:cNvPicPr>
            <a:picLocks noChangeAspect="1"/>
          </p:cNvPicPr>
          <p:nvPr/>
        </p:nvPicPr>
        <p:blipFill>
          <a:blip r:embed="rId2"/>
          <a:stretch>
            <a:fillRect/>
          </a:stretch>
        </p:blipFill>
        <p:spPr>
          <a:xfrm>
            <a:off x="4283941" y="849086"/>
            <a:ext cx="7783440" cy="5940608"/>
          </a:xfrm>
          <a:prstGeom prst="rect">
            <a:avLst/>
          </a:prstGeom>
        </p:spPr>
      </p:pic>
      <p:pic>
        <p:nvPicPr>
          <p:cNvPr id="6" name="Imagem 5">
            <a:extLst>
              <a:ext uri="{FF2B5EF4-FFF2-40B4-BE49-F238E27FC236}">
                <a16:creationId xmlns:a16="http://schemas.microsoft.com/office/drawing/2014/main" id="{7FCA3C18-2BB5-E727-EB63-160BFDCBFB2D}"/>
              </a:ext>
            </a:extLst>
          </p:cNvPr>
          <p:cNvPicPr>
            <a:picLocks noChangeAspect="1"/>
          </p:cNvPicPr>
          <p:nvPr/>
        </p:nvPicPr>
        <p:blipFill>
          <a:blip r:embed="rId3"/>
          <a:stretch>
            <a:fillRect/>
          </a:stretch>
        </p:blipFill>
        <p:spPr>
          <a:xfrm>
            <a:off x="700649" y="2635890"/>
            <a:ext cx="3294313" cy="3188801"/>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Na classe Cobrança existente vamos deixar as linhas indicadas como no exemplo.</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5" name="Retângulo 4">
            <a:extLst>
              <a:ext uri="{FF2B5EF4-FFF2-40B4-BE49-F238E27FC236}">
                <a16:creationId xmlns:a16="http://schemas.microsoft.com/office/drawing/2014/main" id="{551D1CD2-BEF4-8ADD-2E8E-C994C53A724F}"/>
              </a:ext>
            </a:extLst>
          </p:cNvPr>
          <p:cNvSpPr/>
          <p:nvPr/>
        </p:nvSpPr>
        <p:spPr>
          <a:xfrm>
            <a:off x="1578105" y="4207828"/>
            <a:ext cx="2245360" cy="37941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9">
            <a:extLst>
              <a:ext uri="{FF2B5EF4-FFF2-40B4-BE49-F238E27FC236}">
                <a16:creationId xmlns:a16="http://schemas.microsoft.com/office/drawing/2014/main" id="{B29D806D-D432-6BB7-57A4-4C036E73BB18}"/>
              </a:ext>
            </a:extLst>
          </p:cNvPr>
          <p:cNvSpPr/>
          <p:nvPr/>
        </p:nvSpPr>
        <p:spPr>
          <a:xfrm>
            <a:off x="5527935" y="1568013"/>
            <a:ext cx="3572108"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ângulo 10">
            <a:extLst>
              <a:ext uri="{FF2B5EF4-FFF2-40B4-BE49-F238E27FC236}">
                <a16:creationId xmlns:a16="http://schemas.microsoft.com/office/drawing/2014/main" id="{F858D8FB-06FC-1278-63B6-0ED158DF3767}"/>
              </a:ext>
            </a:extLst>
          </p:cNvPr>
          <p:cNvSpPr/>
          <p:nvPr/>
        </p:nvSpPr>
        <p:spPr>
          <a:xfrm>
            <a:off x="5527934" y="4040583"/>
            <a:ext cx="5622147"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ângulo 12">
            <a:extLst>
              <a:ext uri="{FF2B5EF4-FFF2-40B4-BE49-F238E27FC236}">
                <a16:creationId xmlns:a16="http://schemas.microsoft.com/office/drawing/2014/main" id="{CFB3C2A9-E33A-8F9B-5D56-98C700ECCD86}"/>
              </a:ext>
            </a:extLst>
          </p:cNvPr>
          <p:cNvSpPr/>
          <p:nvPr/>
        </p:nvSpPr>
        <p:spPr>
          <a:xfrm>
            <a:off x="4952546" y="885429"/>
            <a:ext cx="6085568"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tângulo 13">
            <a:extLst>
              <a:ext uri="{FF2B5EF4-FFF2-40B4-BE49-F238E27FC236}">
                <a16:creationId xmlns:a16="http://schemas.microsoft.com/office/drawing/2014/main" id="{EBD39496-0B73-5191-DF65-6B627A90B138}"/>
              </a:ext>
            </a:extLst>
          </p:cNvPr>
          <p:cNvSpPr/>
          <p:nvPr/>
        </p:nvSpPr>
        <p:spPr>
          <a:xfrm>
            <a:off x="6096000" y="4719748"/>
            <a:ext cx="3486540"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856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C2A795D5-D552-E87C-D51B-4DB2AE7A9660}"/>
              </a:ext>
            </a:extLst>
          </p:cNvPr>
          <p:cNvPicPr>
            <a:picLocks noChangeAspect="1"/>
          </p:cNvPicPr>
          <p:nvPr/>
        </p:nvPicPr>
        <p:blipFill>
          <a:blip r:embed="rId2"/>
          <a:stretch>
            <a:fillRect/>
          </a:stretch>
        </p:blipFill>
        <p:spPr>
          <a:xfrm>
            <a:off x="4285450" y="771294"/>
            <a:ext cx="7116144" cy="3232115"/>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3"/>
            <a:ext cx="4001347" cy="2404348"/>
          </a:xfrm>
        </p:spPr>
        <p:txBody>
          <a:bodyPr>
            <a:normAutofit/>
          </a:bodyPr>
          <a:lstStyle/>
          <a:p>
            <a:pPr marL="0" indent="0" algn="ctr">
              <a:buNone/>
            </a:pPr>
            <a:r>
              <a:rPr lang="pt-BR" dirty="0"/>
              <a:t>Agora faça uma pequena alteração na classe </a:t>
            </a:r>
            <a:r>
              <a:rPr lang="pt-BR" dirty="0" err="1"/>
              <a:t>Program</a:t>
            </a:r>
            <a:r>
              <a:rPr lang="pt-BR" dirty="0"/>
              <a:t>.</a:t>
            </a:r>
          </a:p>
          <a:p>
            <a:pPr marL="0" indent="0" algn="ctr">
              <a:buNone/>
            </a:pPr>
            <a:endParaRPr lang="pt-BR" sz="2800" dirty="0"/>
          </a:p>
          <a:p>
            <a:pPr marL="0" indent="0" algn="ctr">
              <a:buNone/>
            </a:pPr>
            <a:r>
              <a:rPr lang="pt-BR" dirty="0"/>
              <a:t>Altere a linha indicada!</a:t>
            </a:r>
            <a:endParaRPr lang="pt-BR" sz="28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7" name="Imagem 6">
            <a:extLst>
              <a:ext uri="{FF2B5EF4-FFF2-40B4-BE49-F238E27FC236}">
                <a16:creationId xmlns:a16="http://schemas.microsoft.com/office/drawing/2014/main" id="{84837E50-6C60-99D4-9DB2-48091E8D508D}"/>
              </a:ext>
            </a:extLst>
          </p:cNvPr>
          <p:cNvPicPr>
            <a:picLocks noChangeAspect="1"/>
          </p:cNvPicPr>
          <p:nvPr/>
        </p:nvPicPr>
        <p:blipFill>
          <a:blip r:embed="rId3"/>
          <a:stretch>
            <a:fillRect/>
          </a:stretch>
        </p:blipFill>
        <p:spPr>
          <a:xfrm>
            <a:off x="639121" y="3040929"/>
            <a:ext cx="3524742" cy="3639058"/>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757503" y="6358946"/>
            <a:ext cx="2245360"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tângulo 9">
            <a:extLst>
              <a:ext uri="{FF2B5EF4-FFF2-40B4-BE49-F238E27FC236}">
                <a16:creationId xmlns:a16="http://schemas.microsoft.com/office/drawing/2014/main" id="{B29D806D-D432-6BB7-57A4-4C036E73BB18}"/>
              </a:ext>
            </a:extLst>
          </p:cNvPr>
          <p:cNvSpPr/>
          <p:nvPr/>
        </p:nvSpPr>
        <p:spPr>
          <a:xfrm>
            <a:off x="5907610" y="2728716"/>
            <a:ext cx="5458773" cy="3794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spaço Reservado para Conteúdo 2">
            <a:extLst>
              <a:ext uri="{FF2B5EF4-FFF2-40B4-BE49-F238E27FC236}">
                <a16:creationId xmlns:a16="http://schemas.microsoft.com/office/drawing/2014/main" id="{4938BEAF-C222-D422-FAB5-AB247747DFD9}"/>
              </a:ext>
            </a:extLst>
          </p:cNvPr>
          <p:cNvSpPr txBox="1">
            <a:spLocks/>
          </p:cNvSpPr>
          <p:nvPr/>
        </p:nvSpPr>
        <p:spPr>
          <a:xfrm>
            <a:off x="3937652" y="5445277"/>
            <a:ext cx="8129729" cy="1349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2800" b="0" i="0" u="none" strike="noStrike" kern="1200" cap="none" spc="0" normalizeH="0" baseline="0" noProof="0" dirty="0" err="1">
                <a:ln>
                  <a:noFill/>
                </a:ln>
                <a:solidFill>
                  <a:prstClr val="black"/>
                </a:solidFill>
                <a:effectLst/>
                <a:uLnTx/>
                <a:uFillTx/>
                <a:latin typeface="Calibri" panose="020F0502020204030204"/>
                <a:ea typeface="+mn-ea"/>
                <a:cs typeface="+mn-cs"/>
              </a:rPr>
              <a:t>Refatoramos</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 nossa Gateway </a:t>
            </a:r>
            <a:r>
              <a:rPr kumimoji="0" lang="pt-BR" sz="2800" b="0" i="0" u="none" strike="noStrike" kern="1200" cap="none" spc="0" normalizeH="0" baseline="0" noProof="0" dirty="0" err="1">
                <a:ln>
                  <a:noFill/>
                </a:ln>
                <a:solidFill>
                  <a:prstClr val="black"/>
                </a:solidFill>
                <a:effectLst/>
                <a:uLnTx/>
                <a:uFillTx/>
                <a:latin typeface="Calibri" panose="020F0502020204030204"/>
                <a:ea typeface="+mn-ea"/>
                <a:cs typeface="+mn-cs"/>
              </a:rPr>
              <a:t>PagFacil</a:t>
            </a:r>
            <a:r>
              <a:rPr kumimoji="0" lang="pt-BR" sz="2800" b="0" i="0" u="none" strike="noStrike" kern="1200" cap="none" spc="0" normalizeH="0" baseline="0" noProof="0" dirty="0">
                <a:ln>
                  <a:noFill/>
                </a:ln>
                <a:solidFill>
                  <a:prstClr val="black"/>
                </a:solidFill>
                <a:effectLst/>
                <a:uLnTx/>
                <a:uFillTx/>
                <a:latin typeface="Calibri" panose="020F0502020204030204"/>
                <a:ea typeface="+mn-ea"/>
                <a:cs typeface="+mn-cs"/>
              </a:rPr>
              <a:t> e o sistema permanece funcionando.</a:t>
            </a:r>
          </a:p>
        </p:txBody>
      </p:sp>
      <p:pic>
        <p:nvPicPr>
          <p:cNvPr id="15" name="Imagem 14">
            <a:extLst>
              <a:ext uri="{FF2B5EF4-FFF2-40B4-BE49-F238E27FC236}">
                <a16:creationId xmlns:a16="http://schemas.microsoft.com/office/drawing/2014/main" id="{D2EFEFC0-531A-04E4-0795-DBDD1FB1BC49}"/>
              </a:ext>
            </a:extLst>
          </p:cNvPr>
          <p:cNvPicPr>
            <a:picLocks noChangeAspect="1"/>
          </p:cNvPicPr>
          <p:nvPr/>
        </p:nvPicPr>
        <p:blipFill>
          <a:blip r:embed="rId4"/>
          <a:stretch>
            <a:fillRect/>
          </a:stretch>
        </p:blipFill>
        <p:spPr>
          <a:xfrm>
            <a:off x="5827462" y="4009523"/>
            <a:ext cx="4843916" cy="1385760"/>
          </a:xfrm>
          <a:prstGeom prst="rect">
            <a:avLst/>
          </a:prstGeom>
        </p:spPr>
      </p:pic>
    </p:spTree>
    <p:extLst>
      <p:ext uri="{BB962C8B-B14F-4D97-AF65-F5344CB8AC3E}">
        <p14:creationId xmlns:p14="http://schemas.microsoft.com/office/powerpoint/2010/main" val="835963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a:bodyPr>
          <a:lstStyle/>
          <a:p>
            <a:pPr marL="0" indent="0" algn="ctr">
              <a:buNone/>
            </a:pPr>
            <a:r>
              <a:rPr lang="pt-BR" dirty="0"/>
              <a:t>Agora vamos implementar o acesso ao novo meio de pagamentos </a:t>
            </a:r>
            <a:r>
              <a:rPr lang="pt-BR" b="1" dirty="0" err="1"/>
              <a:t>TopPagamentos</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Imagem 1">
            <a:extLst>
              <a:ext uri="{FF2B5EF4-FFF2-40B4-BE49-F238E27FC236}">
                <a16:creationId xmlns:a16="http://schemas.microsoft.com/office/drawing/2014/main" id="{E371FE25-6685-6BF7-AF94-5C075F019117}"/>
              </a:ext>
            </a:extLst>
          </p:cNvPr>
          <p:cNvPicPr>
            <a:picLocks noChangeAspect="1"/>
          </p:cNvPicPr>
          <p:nvPr/>
        </p:nvPicPr>
        <p:blipFill>
          <a:blip r:embed="rId2"/>
          <a:stretch>
            <a:fillRect/>
          </a:stretch>
        </p:blipFill>
        <p:spPr>
          <a:xfrm>
            <a:off x="6254835" y="745253"/>
            <a:ext cx="5590032" cy="5995694"/>
          </a:xfrm>
          <a:prstGeom prst="rect">
            <a:avLst/>
          </a:prstGeom>
        </p:spPr>
      </p:pic>
      <p:sp>
        <p:nvSpPr>
          <p:cNvPr id="5" name="Retângulo 4">
            <a:extLst>
              <a:ext uri="{FF2B5EF4-FFF2-40B4-BE49-F238E27FC236}">
                <a16:creationId xmlns:a16="http://schemas.microsoft.com/office/drawing/2014/main" id="{551D1CD2-BEF4-8ADD-2E8E-C994C53A724F}"/>
              </a:ext>
            </a:extLst>
          </p:cNvPr>
          <p:cNvSpPr/>
          <p:nvPr/>
        </p:nvSpPr>
        <p:spPr>
          <a:xfrm>
            <a:off x="9563873" y="2649894"/>
            <a:ext cx="2525486" cy="40910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759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88ED5A2-E52A-49AA-AFAB-9202E07E7B13}"/>
              </a:ext>
            </a:extLst>
          </p:cNvPr>
          <p:cNvPicPr>
            <a:picLocks noChangeAspect="1"/>
          </p:cNvPicPr>
          <p:nvPr/>
        </p:nvPicPr>
        <p:blipFill>
          <a:blip r:embed="rId2"/>
          <a:stretch>
            <a:fillRect/>
          </a:stretch>
        </p:blipFill>
        <p:spPr>
          <a:xfrm>
            <a:off x="923131" y="2118981"/>
            <a:ext cx="3696283" cy="3684659"/>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5907702" cy="5767307"/>
          </a:xfrm>
        </p:spPr>
        <p:txBody>
          <a:bodyPr>
            <a:normAutofit/>
          </a:bodyPr>
          <a:lstStyle/>
          <a:p>
            <a:pPr marL="0" indent="0" algn="ctr">
              <a:buNone/>
            </a:pPr>
            <a:r>
              <a:rPr lang="pt-BR" dirty="0"/>
              <a:t>Primeiro passo é criar a classe </a:t>
            </a:r>
            <a:r>
              <a:rPr lang="pt-BR" b="1" dirty="0" err="1"/>
              <a:t>TopPagamentosAdapter</a:t>
            </a:r>
            <a:r>
              <a:rPr lang="pt-BR" b="1" dirty="0"/>
              <a:t> </a:t>
            </a:r>
            <a:r>
              <a:rPr lang="pt-BR" dirty="0"/>
              <a:t>na pasta </a:t>
            </a:r>
            <a:r>
              <a:rPr lang="pt-BR" dirty="0" err="1"/>
              <a:t>Adapter</a:t>
            </a:r>
            <a:r>
              <a:rPr lang="pt-BR" dirty="0"/>
              <a:t>.</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0" name="Retângulo 9">
            <a:extLst>
              <a:ext uri="{FF2B5EF4-FFF2-40B4-BE49-F238E27FC236}">
                <a16:creationId xmlns:a16="http://schemas.microsoft.com/office/drawing/2014/main" id="{54B69D53-2C49-D3E7-08B4-8ADF3B6FBA02}"/>
              </a:ext>
            </a:extLst>
          </p:cNvPr>
          <p:cNvSpPr/>
          <p:nvPr/>
        </p:nvSpPr>
        <p:spPr>
          <a:xfrm>
            <a:off x="1121395" y="3429000"/>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m 7">
            <a:extLst>
              <a:ext uri="{FF2B5EF4-FFF2-40B4-BE49-F238E27FC236}">
                <a16:creationId xmlns:a16="http://schemas.microsoft.com/office/drawing/2014/main" id="{8C6E3565-43CA-1BEF-872B-5ACD2EAB37B8}"/>
              </a:ext>
            </a:extLst>
          </p:cNvPr>
          <p:cNvPicPr>
            <a:picLocks noChangeAspect="1"/>
          </p:cNvPicPr>
          <p:nvPr/>
        </p:nvPicPr>
        <p:blipFill>
          <a:blip r:embed="rId3"/>
          <a:stretch>
            <a:fillRect/>
          </a:stretch>
        </p:blipFill>
        <p:spPr>
          <a:xfrm>
            <a:off x="5551714" y="1841998"/>
            <a:ext cx="6365004" cy="4168338"/>
          </a:xfrm>
          <a:prstGeom prst="rect">
            <a:avLst/>
          </a:prstGeom>
        </p:spPr>
      </p:pic>
    </p:spTree>
    <p:extLst>
      <p:ext uri="{BB962C8B-B14F-4D97-AF65-F5344CB8AC3E}">
        <p14:creationId xmlns:p14="http://schemas.microsoft.com/office/powerpoint/2010/main" val="178240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3817949"/>
          </a:xfrm>
        </p:spPr>
        <p:txBody>
          <a:bodyPr>
            <a:normAutofit fontScale="92500" lnSpcReduction="20000"/>
          </a:bodyPr>
          <a:lstStyle/>
          <a:p>
            <a:pPr marL="0" indent="0" algn="ctr">
              <a:buNone/>
            </a:pPr>
            <a:endParaRPr lang="pt-BR" dirty="0"/>
          </a:p>
          <a:p>
            <a:pPr marL="0" indent="0" algn="ctr">
              <a:buNone/>
            </a:pPr>
            <a:r>
              <a:rPr lang="pt-BR" dirty="0"/>
              <a:t>Situação Problema</a:t>
            </a:r>
          </a:p>
          <a:p>
            <a:pPr marL="0" indent="0" algn="ctr">
              <a:buNone/>
            </a:pPr>
            <a:endParaRPr lang="pt-BR" dirty="0"/>
          </a:p>
          <a:p>
            <a:pPr marL="0" indent="0" algn="ctr">
              <a:buNone/>
            </a:pPr>
            <a:r>
              <a:rPr lang="pt-BR" sz="3200" dirty="0"/>
              <a:t>Os serviços de </a:t>
            </a:r>
            <a:r>
              <a:rPr lang="pt-BR" sz="3200" dirty="0" err="1"/>
              <a:t>PagFacil</a:t>
            </a:r>
            <a:r>
              <a:rPr lang="pt-BR" sz="3200" dirty="0"/>
              <a:t> tem sido utilizados desde a fundação da </a:t>
            </a:r>
            <a:r>
              <a:rPr lang="pt-BR" sz="3200" dirty="0" err="1"/>
              <a:t>FreteExpress</a:t>
            </a:r>
            <a:r>
              <a:rPr lang="pt-BR" sz="3200" dirty="0"/>
              <a:t>, porém surgiu um novo fornecedor no mercado, a </a:t>
            </a:r>
            <a:r>
              <a:rPr lang="pt-BR" sz="3200" dirty="0" err="1"/>
              <a:t>TopPagamentos</a:t>
            </a:r>
            <a:r>
              <a:rPr lang="pt-BR" sz="3200" dirty="0"/>
              <a:t>.</a:t>
            </a:r>
          </a:p>
          <a:p>
            <a:pPr marL="0" indent="0" algn="ctr">
              <a:buNone/>
            </a:pPr>
            <a:endParaRPr lang="pt-BR" sz="3200" dirty="0"/>
          </a:p>
          <a:p>
            <a:pPr marL="0" indent="0" algn="ctr">
              <a:buNone/>
            </a:pPr>
            <a:r>
              <a:rPr lang="pt-BR" sz="3200" dirty="0"/>
              <a:t>Ela cobra uma taxa fixa maior que a </a:t>
            </a:r>
            <a:r>
              <a:rPr lang="pt-BR" sz="3200" dirty="0" err="1"/>
              <a:t>PagFacil</a:t>
            </a:r>
            <a:r>
              <a:rPr lang="pt-BR" sz="3200" dirty="0"/>
              <a:t> por cada pagamento, porém cobra juros menores por parcelamento no cartão de crédito</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5" name="Imagem 4">
            <a:extLst>
              <a:ext uri="{FF2B5EF4-FFF2-40B4-BE49-F238E27FC236}">
                <a16:creationId xmlns:a16="http://schemas.microsoft.com/office/drawing/2014/main" id="{72766D69-5BF6-FE60-A6BC-81CAFE24F938}"/>
              </a:ext>
            </a:extLst>
          </p:cNvPr>
          <p:cNvPicPr>
            <a:picLocks noChangeAspect="1"/>
          </p:cNvPicPr>
          <p:nvPr/>
        </p:nvPicPr>
        <p:blipFill>
          <a:blip r:embed="rId2"/>
          <a:stretch>
            <a:fillRect/>
          </a:stretch>
        </p:blipFill>
        <p:spPr>
          <a:xfrm>
            <a:off x="1445057" y="4867947"/>
            <a:ext cx="10032424" cy="1646701"/>
          </a:xfrm>
          <a:prstGeom prst="rect">
            <a:avLst/>
          </a:prstGeom>
        </p:spPr>
      </p:pic>
    </p:spTree>
    <p:extLst>
      <p:ext uri="{BB962C8B-B14F-4D97-AF65-F5344CB8AC3E}">
        <p14:creationId xmlns:p14="http://schemas.microsoft.com/office/powerpoint/2010/main" val="609538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4642185" cy="5767307"/>
          </a:xfrm>
        </p:spPr>
        <p:txBody>
          <a:bodyPr>
            <a:normAutofit/>
          </a:bodyPr>
          <a:lstStyle/>
          <a:p>
            <a:pPr marL="0" indent="0" algn="ctr">
              <a:buNone/>
            </a:pPr>
            <a:r>
              <a:rPr lang="pt-BR" dirty="0"/>
              <a:t>Continuação da implementação da classe </a:t>
            </a:r>
            <a:r>
              <a:rPr lang="pt-BR" b="1" dirty="0" err="1"/>
              <a:t>TopPagamentosAdapter</a:t>
            </a:r>
            <a:r>
              <a:rPr lang="pt-BR" b="1" dirty="0"/>
              <a:t> </a:t>
            </a:r>
            <a:r>
              <a:rPr lang="pt-BR" dirty="0"/>
              <a:t>na pasta </a:t>
            </a:r>
            <a:r>
              <a:rPr lang="pt-BR" dirty="0" err="1"/>
              <a:t>Adapter</a:t>
            </a:r>
            <a:r>
              <a:rPr lang="pt-BR" dirty="0"/>
              <a:t>.</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Imagem 1">
            <a:extLst>
              <a:ext uri="{FF2B5EF4-FFF2-40B4-BE49-F238E27FC236}">
                <a16:creationId xmlns:a16="http://schemas.microsoft.com/office/drawing/2014/main" id="{DC02A3F1-BF52-AD4A-BA09-68CFDBD454E0}"/>
              </a:ext>
            </a:extLst>
          </p:cNvPr>
          <p:cNvPicPr>
            <a:picLocks noChangeAspect="1"/>
          </p:cNvPicPr>
          <p:nvPr/>
        </p:nvPicPr>
        <p:blipFill>
          <a:blip r:embed="rId2"/>
          <a:stretch>
            <a:fillRect/>
          </a:stretch>
        </p:blipFill>
        <p:spPr>
          <a:xfrm>
            <a:off x="801830" y="2846769"/>
            <a:ext cx="3696283" cy="3684659"/>
          </a:xfrm>
          <a:prstGeom prst="rect">
            <a:avLst/>
          </a:prstGeom>
        </p:spPr>
      </p:pic>
      <p:sp>
        <p:nvSpPr>
          <p:cNvPr id="6" name="Retângulo 5">
            <a:extLst>
              <a:ext uri="{FF2B5EF4-FFF2-40B4-BE49-F238E27FC236}">
                <a16:creationId xmlns:a16="http://schemas.microsoft.com/office/drawing/2014/main" id="{30679983-BE36-D3D3-44C0-6A8A41E0CB92}"/>
              </a:ext>
            </a:extLst>
          </p:cNvPr>
          <p:cNvSpPr/>
          <p:nvPr/>
        </p:nvSpPr>
        <p:spPr>
          <a:xfrm>
            <a:off x="1000094" y="4156788"/>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m 7">
            <a:extLst>
              <a:ext uri="{FF2B5EF4-FFF2-40B4-BE49-F238E27FC236}">
                <a16:creationId xmlns:a16="http://schemas.microsoft.com/office/drawing/2014/main" id="{0796AA37-A5D8-0AE8-D73A-5C99495C0E2E}"/>
              </a:ext>
            </a:extLst>
          </p:cNvPr>
          <p:cNvPicPr>
            <a:picLocks noChangeAspect="1"/>
          </p:cNvPicPr>
          <p:nvPr/>
        </p:nvPicPr>
        <p:blipFill>
          <a:blip r:embed="rId3"/>
          <a:stretch>
            <a:fillRect/>
          </a:stretch>
        </p:blipFill>
        <p:spPr>
          <a:xfrm>
            <a:off x="5056561" y="1430573"/>
            <a:ext cx="6955550" cy="4382398"/>
          </a:xfrm>
          <a:prstGeom prst="rect">
            <a:avLst/>
          </a:prstGeom>
        </p:spPr>
      </p:pic>
    </p:spTree>
    <p:extLst>
      <p:ext uri="{BB962C8B-B14F-4D97-AF65-F5344CB8AC3E}">
        <p14:creationId xmlns:p14="http://schemas.microsoft.com/office/powerpoint/2010/main" val="401267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4642185" cy="5767307"/>
          </a:xfrm>
        </p:spPr>
        <p:txBody>
          <a:bodyPr>
            <a:normAutofit/>
          </a:bodyPr>
          <a:lstStyle/>
          <a:p>
            <a:pPr marL="0" indent="0" algn="ctr">
              <a:buNone/>
            </a:pPr>
            <a:r>
              <a:rPr lang="pt-BR" dirty="0"/>
              <a:t>Continuação da implementação da classe </a:t>
            </a:r>
            <a:r>
              <a:rPr lang="pt-BR" b="1" dirty="0" err="1"/>
              <a:t>TopPagamentosAdapter</a:t>
            </a:r>
            <a:r>
              <a:rPr lang="pt-BR" b="1" dirty="0"/>
              <a:t> </a:t>
            </a:r>
            <a:r>
              <a:rPr lang="pt-BR" dirty="0"/>
              <a:t>na pasta </a:t>
            </a:r>
            <a:r>
              <a:rPr lang="pt-BR" dirty="0" err="1"/>
              <a:t>Adapter</a:t>
            </a:r>
            <a:r>
              <a:rPr lang="pt-BR" dirty="0"/>
              <a:t>.</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2" name="Imagem 1">
            <a:extLst>
              <a:ext uri="{FF2B5EF4-FFF2-40B4-BE49-F238E27FC236}">
                <a16:creationId xmlns:a16="http://schemas.microsoft.com/office/drawing/2014/main" id="{DC02A3F1-BF52-AD4A-BA09-68CFDBD454E0}"/>
              </a:ext>
            </a:extLst>
          </p:cNvPr>
          <p:cNvPicPr>
            <a:picLocks noChangeAspect="1"/>
          </p:cNvPicPr>
          <p:nvPr/>
        </p:nvPicPr>
        <p:blipFill>
          <a:blip r:embed="rId2"/>
          <a:stretch>
            <a:fillRect/>
          </a:stretch>
        </p:blipFill>
        <p:spPr>
          <a:xfrm>
            <a:off x="801830" y="2846769"/>
            <a:ext cx="3696283" cy="3684659"/>
          </a:xfrm>
          <a:prstGeom prst="rect">
            <a:avLst/>
          </a:prstGeom>
        </p:spPr>
      </p:pic>
      <p:sp>
        <p:nvSpPr>
          <p:cNvPr id="6" name="Retângulo 5">
            <a:extLst>
              <a:ext uri="{FF2B5EF4-FFF2-40B4-BE49-F238E27FC236}">
                <a16:creationId xmlns:a16="http://schemas.microsoft.com/office/drawing/2014/main" id="{30679983-BE36-D3D3-44C0-6A8A41E0CB92}"/>
              </a:ext>
            </a:extLst>
          </p:cNvPr>
          <p:cNvSpPr/>
          <p:nvPr/>
        </p:nvSpPr>
        <p:spPr>
          <a:xfrm>
            <a:off x="1000094" y="4156788"/>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m 6">
            <a:extLst>
              <a:ext uri="{FF2B5EF4-FFF2-40B4-BE49-F238E27FC236}">
                <a16:creationId xmlns:a16="http://schemas.microsoft.com/office/drawing/2014/main" id="{37AE4773-BD92-4536-0610-C95986478769}"/>
              </a:ext>
            </a:extLst>
          </p:cNvPr>
          <p:cNvPicPr>
            <a:picLocks noChangeAspect="1"/>
          </p:cNvPicPr>
          <p:nvPr/>
        </p:nvPicPr>
        <p:blipFill>
          <a:blip r:embed="rId3"/>
          <a:stretch>
            <a:fillRect/>
          </a:stretch>
        </p:blipFill>
        <p:spPr>
          <a:xfrm>
            <a:off x="4696377" y="1558213"/>
            <a:ext cx="7419847" cy="4273420"/>
          </a:xfrm>
          <a:prstGeom prst="rect">
            <a:avLst/>
          </a:prstGeom>
        </p:spPr>
      </p:pic>
    </p:spTree>
    <p:extLst>
      <p:ext uri="{BB962C8B-B14F-4D97-AF65-F5344CB8AC3E}">
        <p14:creationId xmlns:p14="http://schemas.microsoft.com/office/powerpoint/2010/main" val="46270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14F24481-70A7-50FD-F998-4BCA08E88BA2}"/>
              </a:ext>
            </a:extLst>
          </p:cNvPr>
          <p:cNvPicPr>
            <a:picLocks noChangeAspect="1"/>
          </p:cNvPicPr>
          <p:nvPr/>
        </p:nvPicPr>
        <p:blipFill>
          <a:blip r:embed="rId2"/>
          <a:stretch>
            <a:fillRect/>
          </a:stretch>
        </p:blipFill>
        <p:spPr>
          <a:xfrm>
            <a:off x="4865721" y="1067871"/>
            <a:ext cx="7221220" cy="4318381"/>
          </a:xfrm>
          <a:prstGeom prst="rect">
            <a:avLst/>
          </a:prstGeom>
        </p:spPr>
      </p:pic>
      <p:pic>
        <p:nvPicPr>
          <p:cNvPr id="5" name="Imagem 4">
            <a:extLst>
              <a:ext uri="{FF2B5EF4-FFF2-40B4-BE49-F238E27FC236}">
                <a16:creationId xmlns:a16="http://schemas.microsoft.com/office/drawing/2014/main" id="{87EEFC20-8DCD-4E15-833C-8BD7F1716FF3}"/>
              </a:ext>
            </a:extLst>
          </p:cNvPr>
          <p:cNvPicPr>
            <a:picLocks noChangeAspect="1"/>
          </p:cNvPicPr>
          <p:nvPr/>
        </p:nvPicPr>
        <p:blipFill>
          <a:blip r:embed="rId3"/>
          <a:stretch>
            <a:fillRect/>
          </a:stretch>
        </p:blipFill>
        <p:spPr>
          <a:xfrm>
            <a:off x="536591" y="1904793"/>
            <a:ext cx="3503563" cy="3481459"/>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347133" y="745252"/>
            <a:ext cx="4642185" cy="5767307"/>
          </a:xfrm>
        </p:spPr>
        <p:txBody>
          <a:bodyPr>
            <a:normAutofit/>
          </a:bodyPr>
          <a:lstStyle/>
          <a:p>
            <a:pPr marL="0" indent="0" algn="ctr">
              <a:buNone/>
            </a:pPr>
            <a:r>
              <a:rPr lang="pt-BR" dirty="0"/>
              <a:t>Agora implemente o teste na classe </a:t>
            </a:r>
            <a:r>
              <a:rPr lang="pt-BR" dirty="0" err="1"/>
              <a:t>Program</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0" name="Retângulo 9">
            <a:extLst>
              <a:ext uri="{FF2B5EF4-FFF2-40B4-BE49-F238E27FC236}">
                <a16:creationId xmlns:a16="http://schemas.microsoft.com/office/drawing/2014/main" id="{54B69D53-2C49-D3E7-08B4-8ADF3B6FBA02}"/>
              </a:ext>
            </a:extLst>
          </p:cNvPr>
          <p:cNvSpPr/>
          <p:nvPr/>
        </p:nvSpPr>
        <p:spPr>
          <a:xfrm>
            <a:off x="536591" y="4365246"/>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tângulo 6">
            <a:extLst>
              <a:ext uri="{FF2B5EF4-FFF2-40B4-BE49-F238E27FC236}">
                <a16:creationId xmlns:a16="http://schemas.microsoft.com/office/drawing/2014/main" id="{7F43007D-3645-C2D9-35D9-F1D7F829BFB8}"/>
              </a:ext>
            </a:extLst>
          </p:cNvPr>
          <p:cNvSpPr/>
          <p:nvPr/>
        </p:nvSpPr>
        <p:spPr>
          <a:xfrm>
            <a:off x="6221503" y="4013052"/>
            <a:ext cx="5948297" cy="13091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532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F4827E7A-1758-B577-236A-B225862417DB}"/>
              </a:ext>
            </a:extLst>
          </p:cNvPr>
          <p:cNvPicPr>
            <a:picLocks noChangeAspect="1"/>
          </p:cNvPicPr>
          <p:nvPr/>
        </p:nvPicPr>
        <p:blipFill>
          <a:blip r:embed="rId2"/>
          <a:stretch>
            <a:fillRect/>
          </a:stretch>
        </p:blipFill>
        <p:spPr>
          <a:xfrm>
            <a:off x="536591" y="1904793"/>
            <a:ext cx="3503563" cy="3481459"/>
          </a:xfrm>
          <a:prstGeom prst="rect">
            <a:avLst/>
          </a:prstGeom>
        </p:spPr>
      </p:pic>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4616329" y="2715343"/>
            <a:ext cx="7213563" cy="2845493"/>
          </a:xfrm>
        </p:spPr>
        <p:txBody>
          <a:bodyPr>
            <a:normAutofit/>
          </a:bodyPr>
          <a:lstStyle/>
          <a:p>
            <a:pPr marL="0" indent="0" algn="ctr">
              <a:buNone/>
            </a:pPr>
            <a:r>
              <a:rPr lang="pt-BR" dirty="0"/>
              <a:t>Ambos os Gateways de pagamento estão funcionando.</a:t>
            </a:r>
            <a:endParaRPr lang="pt-BR" sz="2800" b="1"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rPr>
              <a:t>Padrões de Projetos Comportamentais – </a:t>
            </a:r>
            <a:r>
              <a:rPr kumimoji="0" lang="pt-BR" sz="1935" b="1" i="0" u="none" strike="noStrike" kern="1200" cap="none" spc="0" normalizeH="0" baseline="0" noProof="0" dirty="0" err="1">
                <a:ln>
                  <a:noFill/>
                </a:ln>
                <a:solidFill>
                  <a:prstClr val="white"/>
                </a:solidFill>
                <a:effectLst/>
                <a:uLnTx/>
                <a:uFillTx/>
                <a:latin typeface="Calibri Light" panose="020F0302020204030204"/>
                <a:ea typeface="+mj-ea"/>
                <a:cs typeface="+mj-cs"/>
              </a:rPr>
              <a:t>Adapter</a:t>
            </a:r>
            <a:endParaRPr kumimoji="0" lang="pt-BR" sz="1935"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0" name="Retângulo 9">
            <a:extLst>
              <a:ext uri="{FF2B5EF4-FFF2-40B4-BE49-F238E27FC236}">
                <a16:creationId xmlns:a16="http://schemas.microsoft.com/office/drawing/2014/main" id="{54B69D53-2C49-D3E7-08B4-8ADF3B6FBA02}"/>
              </a:ext>
            </a:extLst>
          </p:cNvPr>
          <p:cNvSpPr/>
          <p:nvPr/>
        </p:nvSpPr>
        <p:spPr>
          <a:xfrm>
            <a:off x="680421" y="4385619"/>
            <a:ext cx="3786505" cy="3210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5">
            <a:extLst>
              <a:ext uri="{FF2B5EF4-FFF2-40B4-BE49-F238E27FC236}">
                <a16:creationId xmlns:a16="http://schemas.microsoft.com/office/drawing/2014/main" id="{A035FC29-084B-4160-EB9B-C6CA30C3D952}"/>
              </a:ext>
            </a:extLst>
          </p:cNvPr>
          <p:cNvPicPr>
            <a:picLocks noChangeAspect="1"/>
          </p:cNvPicPr>
          <p:nvPr/>
        </p:nvPicPr>
        <p:blipFill>
          <a:blip r:embed="rId3"/>
          <a:stretch>
            <a:fillRect/>
          </a:stretch>
        </p:blipFill>
        <p:spPr>
          <a:xfrm>
            <a:off x="5919899" y="820960"/>
            <a:ext cx="4530387" cy="1825192"/>
          </a:xfrm>
          <a:prstGeom prst="rect">
            <a:avLst/>
          </a:prstGeom>
        </p:spPr>
      </p:pic>
    </p:spTree>
    <p:extLst>
      <p:ext uri="{BB962C8B-B14F-4D97-AF65-F5344CB8AC3E}">
        <p14:creationId xmlns:p14="http://schemas.microsoft.com/office/powerpoint/2010/main" val="251611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5367494"/>
          </a:xfrm>
        </p:spPr>
        <p:txBody>
          <a:bodyPr>
            <a:normAutofit fontScale="92500" lnSpcReduction="20000"/>
          </a:bodyPr>
          <a:lstStyle/>
          <a:p>
            <a:pPr marL="0" indent="0" algn="ctr">
              <a:buNone/>
            </a:pPr>
            <a:r>
              <a:rPr lang="pt-BR" dirty="0"/>
              <a:t>Situação Problema</a:t>
            </a:r>
          </a:p>
          <a:p>
            <a:pPr marL="0" indent="0" algn="just">
              <a:buNone/>
            </a:pPr>
            <a:r>
              <a:rPr lang="pt-BR" sz="3200" dirty="0"/>
              <a:t>A </a:t>
            </a:r>
            <a:r>
              <a:rPr lang="pt-BR" sz="3200" dirty="0" err="1"/>
              <a:t>FreteExpress</a:t>
            </a:r>
            <a:r>
              <a:rPr lang="pt-BR" sz="3200" dirty="0"/>
              <a:t> </a:t>
            </a:r>
            <a:r>
              <a:rPr lang="pt-BR" sz="3200" dirty="0" err="1"/>
              <a:t>decidu</a:t>
            </a:r>
            <a:r>
              <a:rPr lang="pt-BR" sz="3200" dirty="0"/>
              <a:t> aderir os serviços da </a:t>
            </a:r>
            <a:r>
              <a:rPr lang="pt-BR" sz="3200" dirty="0" err="1"/>
              <a:t>TopPagamentos</a:t>
            </a:r>
            <a:r>
              <a:rPr lang="pt-BR" sz="3200" dirty="0"/>
              <a:t> em conjunto com a </a:t>
            </a:r>
            <a:r>
              <a:rPr lang="pt-BR" sz="3200" dirty="0" err="1"/>
              <a:t>PagFacil</a:t>
            </a:r>
            <a:r>
              <a:rPr lang="pt-BR" sz="3200" dirty="0"/>
              <a:t>.</a:t>
            </a:r>
          </a:p>
          <a:p>
            <a:pPr marL="0" indent="0" algn="ctr">
              <a:buNone/>
            </a:pPr>
            <a:endParaRPr lang="pt-BR" sz="3200" dirty="0"/>
          </a:p>
          <a:p>
            <a:r>
              <a:rPr lang="pt-BR" sz="3200" dirty="0"/>
              <a:t>Para pagamentos à vista deverá ser utilizado o serviço da </a:t>
            </a:r>
            <a:r>
              <a:rPr lang="pt-BR" sz="3200" dirty="0" err="1"/>
              <a:t>PagFacil</a:t>
            </a:r>
            <a:r>
              <a:rPr lang="pt-BR" sz="3200" dirty="0"/>
              <a:t>, já que a taxa fixa do pagamento é consideravelmente menor que a da </a:t>
            </a:r>
            <a:r>
              <a:rPr lang="pt-BR" sz="3200" dirty="0" err="1"/>
              <a:t>TopPagamentos</a:t>
            </a:r>
            <a:r>
              <a:rPr lang="pt-BR" sz="3200" dirty="0"/>
              <a:t>. Além disso, a taxa de 5% ao mês da </a:t>
            </a:r>
            <a:r>
              <a:rPr lang="pt-BR" sz="3200" dirty="0" err="1"/>
              <a:t>PagFacil</a:t>
            </a:r>
            <a:r>
              <a:rPr lang="pt-BR" sz="3200" dirty="0"/>
              <a:t> não será aplicada a pagamentos à vista.</a:t>
            </a:r>
          </a:p>
          <a:p>
            <a:endParaRPr lang="pt-BR" sz="3200" dirty="0"/>
          </a:p>
          <a:p>
            <a:r>
              <a:rPr lang="pt-BR" sz="3200" dirty="0"/>
              <a:t>Já para pagamentos parcelados o serviço da </a:t>
            </a:r>
            <a:r>
              <a:rPr lang="pt-BR" sz="3200" dirty="0" err="1"/>
              <a:t>TopPagamentos</a:t>
            </a:r>
            <a:r>
              <a:rPr lang="pt-BR" sz="3200" dirty="0"/>
              <a:t> deverá ser utilizado. Ela cobra uma taxa fixa de R$5,00 mas esse valor se justifica em relação ao baixo juros ao mês (1%) que incide sobre as parcelas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spTree>
    <p:extLst>
      <p:ext uri="{BB962C8B-B14F-4D97-AF65-F5344CB8AC3E}">
        <p14:creationId xmlns:p14="http://schemas.microsoft.com/office/powerpoint/2010/main" val="1617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1527331"/>
          </a:xfrm>
        </p:spPr>
        <p:txBody>
          <a:bodyPr>
            <a:normAutofit fontScale="92500"/>
          </a:bodyPr>
          <a:lstStyle/>
          <a:p>
            <a:pPr marL="0" indent="0" algn="ctr">
              <a:buNone/>
            </a:pPr>
            <a:r>
              <a:rPr lang="pt-BR" dirty="0"/>
              <a:t>Situação Problema</a:t>
            </a:r>
          </a:p>
          <a:p>
            <a:pPr marL="0" indent="0" algn="just">
              <a:buNone/>
            </a:pPr>
            <a:r>
              <a:rPr lang="pt-BR" sz="3200" dirty="0"/>
              <a:t>A documentação dos gateways de pagamento diz que as seguintes classes estão disponíveis para seus clientes (não podem ser alteradas).</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5" name="Imagem 4">
            <a:extLst>
              <a:ext uri="{FF2B5EF4-FFF2-40B4-BE49-F238E27FC236}">
                <a16:creationId xmlns:a16="http://schemas.microsoft.com/office/drawing/2014/main" id="{B5D59B9C-A662-40B2-3EF4-B913FA7D95E3}"/>
              </a:ext>
            </a:extLst>
          </p:cNvPr>
          <p:cNvPicPr>
            <a:picLocks noChangeAspect="1"/>
          </p:cNvPicPr>
          <p:nvPr/>
        </p:nvPicPr>
        <p:blipFill>
          <a:blip r:embed="rId2"/>
          <a:stretch>
            <a:fillRect/>
          </a:stretch>
        </p:blipFill>
        <p:spPr>
          <a:xfrm>
            <a:off x="1742377" y="2524110"/>
            <a:ext cx="9141939" cy="4091144"/>
          </a:xfrm>
          <a:prstGeom prst="rect">
            <a:avLst/>
          </a:prstGeom>
        </p:spPr>
      </p:pic>
    </p:spTree>
    <p:extLst>
      <p:ext uri="{BB962C8B-B14F-4D97-AF65-F5344CB8AC3E}">
        <p14:creationId xmlns:p14="http://schemas.microsoft.com/office/powerpoint/2010/main" val="361585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838199" y="809469"/>
            <a:ext cx="11229181" cy="1527331"/>
          </a:xfrm>
        </p:spPr>
        <p:txBody>
          <a:bodyPr>
            <a:normAutofit/>
          </a:bodyPr>
          <a:lstStyle/>
          <a:p>
            <a:pPr marL="0" indent="0" algn="ctr">
              <a:buNone/>
            </a:pPr>
            <a:r>
              <a:rPr lang="pt-BR" dirty="0"/>
              <a:t>Situação Problema</a:t>
            </a:r>
          </a:p>
          <a:p>
            <a:pPr marL="0" indent="0" algn="just">
              <a:buNone/>
            </a:pPr>
            <a:r>
              <a:rPr lang="pt-BR" sz="3200" dirty="0"/>
              <a:t>O projeto atual implementa a seguinte estrutura consumindo a classe do gateway </a:t>
            </a:r>
            <a:r>
              <a:rPr lang="pt-BR" sz="3200" dirty="0" err="1"/>
              <a:t>PagFacil</a:t>
            </a:r>
            <a:r>
              <a:rPr lang="pt-BR" sz="3200" dirty="0"/>
              <a:t>.</a:t>
            </a:r>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6" name="Imagem 5">
            <a:extLst>
              <a:ext uri="{FF2B5EF4-FFF2-40B4-BE49-F238E27FC236}">
                <a16:creationId xmlns:a16="http://schemas.microsoft.com/office/drawing/2014/main" id="{DDD42937-1067-2766-6211-8382AAB5DABB}"/>
              </a:ext>
            </a:extLst>
          </p:cNvPr>
          <p:cNvPicPr>
            <a:picLocks noChangeAspect="1"/>
          </p:cNvPicPr>
          <p:nvPr/>
        </p:nvPicPr>
        <p:blipFill>
          <a:blip r:embed="rId2"/>
          <a:stretch>
            <a:fillRect/>
          </a:stretch>
        </p:blipFill>
        <p:spPr>
          <a:xfrm>
            <a:off x="1844301" y="2524109"/>
            <a:ext cx="8352644" cy="4057423"/>
          </a:xfrm>
          <a:prstGeom prst="rect">
            <a:avLst/>
          </a:prstGeom>
        </p:spPr>
      </p:pic>
    </p:spTree>
    <p:extLst>
      <p:ext uri="{BB962C8B-B14F-4D97-AF65-F5344CB8AC3E}">
        <p14:creationId xmlns:p14="http://schemas.microsoft.com/office/powerpoint/2010/main" val="417026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12081E4-07F6-C689-2ACC-B6CADD634983}"/>
              </a:ext>
            </a:extLst>
          </p:cNvPr>
          <p:cNvSpPr>
            <a:spLocks noGrp="1"/>
          </p:cNvSpPr>
          <p:nvPr>
            <p:ph idx="1"/>
          </p:nvPr>
        </p:nvSpPr>
        <p:spPr>
          <a:xfrm>
            <a:off x="124620" y="809469"/>
            <a:ext cx="5963862" cy="5805785"/>
          </a:xfrm>
        </p:spPr>
        <p:txBody>
          <a:bodyPr>
            <a:normAutofit/>
          </a:bodyPr>
          <a:lstStyle/>
          <a:p>
            <a:pPr marL="0" indent="0" algn="ctr">
              <a:buNone/>
            </a:pPr>
            <a:r>
              <a:rPr lang="pt-BR" dirty="0"/>
              <a:t>Situação Problema</a:t>
            </a:r>
          </a:p>
          <a:p>
            <a:pPr marL="0" indent="0" algn="just">
              <a:buNone/>
            </a:pPr>
            <a:r>
              <a:rPr lang="pt-BR" sz="3200" dirty="0"/>
              <a:t>A classe </a:t>
            </a:r>
            <a:r>
              <a:rPr lang="pt-BR" sz="3200" dirty="0" err="1"/>
              <a:t>Cobranca</a:t>
            </a:r>
            <a:r>
              <a:rPr lang="pt-BR" sz="3200" dirty="0"/>
              <a:t> é a responsável por solicitar a cobrança dos clientes por meio do gateway de pagamentos.</a:t>
            </a:r>
          </a:p>
          <a:p>
            <a:pPr marL="0" indent="0" algn="just">
              <a:buNone/>
            </a:pPr>
            <a:endParaRPr lang="pt-BR" sz="3200" dirty="0"/>
          </a:p>
          <a:p>
            <a:pPr marL="0" indent="0" algn="just">
              <a:buNone/>
            </a:pPr>
            <a:r>
              <a:rPr lang="pt-BR" sz="3200" dirty="0"/>
              <a:t>A empresa </a:t>
            </a:r>
            <a:r>
              <a:rPr lang="pt-BR" sz="3200" dirty="0" err="1"/>
              <a:t>PagFacil</a:t>
            </a:r>
            <a:r>
              <a:rPr lang="pt-BR" sz="3200" dirty="0"/>
              <a:t> foi o primeiro gateway a ser utilizado, portanto, o projeto da classe Cobrança foi baseado na classe </a:t>
            </a:r>
            <a:r>
              <a:rPr lang="pt-BR" sz="3200" dirty="0" err="1"/>
              <a:t>PagFacil</a:t>
            </a:r>
            <a:endParaRPr lang="pt-BR" sz="3200" dirty="0"/>
          </a:p>
        </p:txBody>
      </p:sp>
      <p:sp>
        <p:nvSpPr>
          <p:cNvPr id="4" name="Título 3">
            <a:extLst>
              <a:ext uri="{FF2B5EF4-FFF2-40B4-BE49-F238E27FC236}">
                <a16:creationId xmlns:a16="http://schemas.microsoft.com/office/drawing/2014/main" id="{5EA05B02-D80D-3624-D3E0-6EB75542A97B}"/>
              </a:ext>
            </a:extLst>
          </p:cNvPr>
          <p:cNvSpPr txBox="1">
            <a:spLocks/>
          </p:cNvSpPr>
          <p:nvPr/>
        </p:nvSpPr>
        <p:spPr>
          <a:xfrm>
            <a:off x="923131" y="242746"/>
            <a:ext cx="11144250" cy="379413"/>
          </a:xfrm>
          <a:prstGeom prst="rect">
            <a:avLst/>
          </a:prstGeom>
          <a:solidFill>
            <a:srgbClr val="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1935" b="1" dirty="0">
                <a:solidFill>
                  <a:schemeClr val="bg1"/>
                </a:solidFill>
              </a:rPr>
              <a:t>Padrões de Projetos Comportamentais – </a:t>
            </a:r>
            <a:r>
              <a:rPr lang="pt-BR" sz="1935" b="1" dirty="0" err="1">
                <a:solidFill>
                  <a:schemeClr val="bg1"/>
                </a:solidFill>
              </a:rPr>
              <a:t>Adapter</a:t>
            </a:r>
            <a:endParaRPr lang="pt-BR" sz="1935" b="1" dirty="0">
              <a:solidFill>
                <a:schemeClr val="bg1"/>
              </a:solidFill>
            </a:endParaRPr>
          </a:p>
        </p:txBody>
      </p:sp>
      <p:pic>
        <p:nvPicPr>
          <p:cNvPr id="6" name="Imagem 5">
            <a:extLst>
              <a:ext uri="{FF2B5EF4-FFF2-40B4-BE49-F238E27FC236}">
                <a16:creationId xmlns:a16="http://schemas.microsoft.com/office/drawing/2014/main" id="{DDD42937-1067-2766-6211-8382AAB5DABB}"/>
              </a:ext>
            </a:extLst>
          </p:cNvPr>
          <p:cNvPicPr>
            <a:picLocks noChangeAspect="1"/>
          </p:cNvPicPr>
          <p:nvPr/>
        </p:nvPicPr>
        <p:blipFill>
          <a:blip r:embed="rId2"/>
          <a:stretch>
            <a:fillRect/>
          </a:stretch>
        </p:blipFill>
        <p:spPr>
          <a:xfrm>
            <a:off x="6088481" y="809469"/>
            <a:ext cx="5978899" cy="2904341"/>
          </a:xfrm>
          <a:prstGeom prst="rect">
            <a:avLst/>
          </a:prstGeom>
        </p:spPr>
      </p:pic>
    </p:spTree>
    <p:extLst>
      <p:ext uri="{BB962C8B-B14F-4D97-AF65-F5344CB8AC3E}">
        <p14:creationId xmlns:p14="http://schemas.microsoft.com/office/powerpoint/2010/main" val="1714572267"/>
      </p:ext>
    </p:extLst>
  </p:cSld>
  <p:clrMapOvr>
    <a:masterClrMapping/>
  </p:clrMapOvr>
</p:sld>
</file>

<file path=ppt/theme/theme1.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24A1F76-290B-4D85-9F22-79B95E89849F}">
  <we:reference id="wa200005566" version="3.0.0.2" store="pt-BR"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2219</TotalTime>
  <Words>2502</Words>
  <Application>Microsoft Office PowerPoint</Application>
  <PresentationFormat>Widescreen</PresentationFormat>
  <Paragraphs>253</Paragraphs>
  <Slides>53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53</vt:i4>
      </vt:variant>
    </vt:vector>
  </HeadingPairs>
  <TitlesOfParts>
    <vt:vector size="59" baseType="lpstr">
      <vt:lpstr>Aptos</vt:lpstr>
      <vt:lpstr>Arial</vt:lpstr>
      <vt:lpstr>Calibri</vt:lpstr>
      <vt:lpstr>Calibri Light</vt:lpstr>
      <vt:lpstr>Wingdings</vt:lpstr>
      <vt:lpstr>Tema do Office 2013 - 2022</vt:lpstr>
      <vt:lpstr>Adapter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Adapter - Solução</vt:lpstr>
      <vt:lpstr>Apresentação do PowerPoint</vt:lpstr>
      <vt:lpstr>Apresentação do PowerPoint</vt:lpstr>
      <vt:lpstr>Apresentação do PowerPoint</vt:lpstr>
      <vt:lpstr>Apresentação do PowerPoint</vt:lpstr>
      <vt:lpstr>Adapter – Solução – C#</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Adapter – Solução – Java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Observer</dc:title>
  <dc:creator>Jefferson Passerini</dc:creator>
  <cp:lastModifiedBy>Jefferson Passerini</cp:lastModifiedBy>
  <cp:revision>1</cp:revision>
  <dcterms:created xsi:type="dcterms:W3CDTF">2024-03-09T16:36:41Z</dcterms:created>
  <dcterms:modified xsi:type="dcterms:W3CDTF">2024-04-09T20:24:19Z</dcterms:modified>
</cp:coreProperties>
</file>